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7" r:id="rId13"/>
    <p:sldId id="313" r:id="rId14"/>
    <p:sldId id="314" r:id="rId15"/>
  </p:sldIdLst>
  <p:sldSz cx="9144000" cy="5143500" type="screen16x9"/>
  <p:notesSz cx="6858000" cy="9144000"/>
  <p:embeddedFontLst>
    <p:embeddedFont>
      <p:font typeface="Lora" panose="020B0604020202020204" charset="0"/>
      <p:regular r:id="rId17"/>
      <p:bold r:id="rId18"/>
      <p:italic r:id="rId19"/>
      <p:boldItalic r:id="rId20"/>
    </p:embeddedFont>
    <p:embeddedFont>
      <p:font typeface="Quattrocento Sans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912885-67A2-4EBF-9E33-DDC629D06BFE}">
  <a:tblStyle styleId="{C4912885-67A2-4EBF-9E33-DDC629D0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2:25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9 2372 0 0,'0'0'14475'0'0,"-3"4"-14121"0"0,-9 12-12 0 0,9-12 823 0 0,-7 16 1107 0 0,8-5-1789 0 0,4-5-472 0 0,-2-7 57 0 0,0-1-1 0 0,1 2-41 0 0,-1-1 0 0 0,1 1 0 0 0,0-1 0 0 0,0 1 0 0 0,0-1 0 0 0,1 0 0 0 0,-1 0-1 0 0,1 0 1 0 0,0 0 0 0 0,-1 0 0 0 0,4 4 0 0 0,-3-6 45 0 0,-2 0-69 0 0,0 0 1 0 0,1 0 0 0 0,-1 0-1 0 0,0 0 1 0 0,1 0 0 0 0,-1 0-1 0 0,1 0 1 0 0,-1-1-1 0 0,1 1 1 0 0,0 0 0 0 0,-1 0-1 0 0,1 0 1 0 0,0-1 0 0 0,-1 1-1 0 0,1-1 1 0 0,0 1 0 0 0,0 0-1 0 0,0-1 1 0 0,0 1 0 0 0,0-1-1 0 0,-1 0 1 0 0,1 1 0 0 0,0-1-1 0 0,0 0 1 0 0,0 1-1 0 0,1-1 1 0 0,20 4 19 0 0,-19-4-5 0 0,1 0-46 0 0,10-2 25 0 0,-10 2 170 0 0,1-4-107 0 0,-4 4-53 0 0,0 0 1 0 0,0-1 0 0 0,0 1-1 0 0,0-1 1 0 0,0 0 0 0 0,0 1-1 0 0,0-1 1 0 0,0 0-1 0 0,0 1 1 0 0,0-1 0 0 0,-1 0-1 0 0,1 0 1 0 0,0 0 0 0 0,0 0-1 0 0,-1 0 1 0 0,1-1-1 0 0,0 0-5 0 0,0-1 1 0 0,-1 0-1 0 0,1 0 0 0 0,-1 0 0 0 0,0 0 0 0 0,0 0 0 0 0,0 0 0 0 0,0 0 0 0 0,-1 0 0 0 0,0-3 0 0 0,-1-12 75 0 0,2 16-46 0 0,-2 0-22 0 0,0-12-27 0 0,2 1-2 0 0,0 11 45 0 0,0-5-25 0 0,0 1 0 0 0,0 0 1 0 0,-1 0-1 0 0,-2-11 0 0 0,3 15 290 0 0,1 8-322 0 0,7 18 23 0 0,-6-18 38 0 0,-1-3 10 0 0,9 44-68 0 0,-9-46 48 0 0,0 3 6 0 0,-1 0-7 0 0,1 6-6 0 0,1 1 1 0 0,0-1 0 0 0,1 1 0 0 0,0-1-1 0 0,5 11 1 0 0,7 23 122 0 0,7 11-95 0 0,-13-20-61 0 0,-9-33 55 0 0,0 1-52 0 0,0 0 27 0 0,0 0 4 0 0,0 0 0 0 0,0 0 1 0 0,-1 0-1 0 0,1 0 0 0 0,-1 0 0 0 0,0-1 0 0 0,0 1 1 0 0,-2 5-1 0 0,2-6-20 0 0,0 0 0 0 0,0 0 1 0 0,-1 1-1 0 0,1-1 0 0 0,0 0 1 0 0,-1 0-1 0 0,1-1 0 0 0,-1 1 1 0 0,0 0-1 0 0,-2 2 0 0 0,-6 6 41 0 0,9-9-55 0 0,-1 0 32 0 0,-5 4-20 0 0,2-2 14 0 0,-1 0 0 0 0,0 0-1 0 0,0 0 1 0 0,0-1-1 0 0,-13 4 1 0 0,17-5-27 0 0,-38 7-54 0 0,37-8 55 0 0,-9 1 28 0 0,8 0-26 0 0,2-2-19 0 0,-9-1 48 0 0,8 2 9 0 0,1-1-6 0 0,-8-2-9 0 0,2 2-10 0 0,-14-8 221 0 0,0-4-89 0 0,21 12-118 0 0,0 0 0 0 0,0 0 0 0 0,-1 1 0 0 0,1-1 0 0 0,0 0 0 0 0,0 0 0 0 0,0 0 0 0 0,0-1 0 0 0,0 1 0 0 0,1 0 0 0 0,-1 0 0 0 0,0 0 0 0 0,1-1 0 0 0,-1 1 0 0 0,0 0 0 0 0,0-3 0 0 0,2 2-8 0 0,-1 0-1 0 0,1-1 1 0 0,-1 1-1 0 0,1 0 1 0 0,0 0-1 0 0,0 0 1 0 0,0 0-1 0 0,0 0 1 0 0,0 0-1 0 0,1 0 0 0 0,-1 0 1 0 0,0 0-1 0 0,3-1 1 0 0,-2 1-3 0 0,-1 0 21 0 0,20-12-17 0 0,11 1-1214 0 0,-30 12 494 0 0,-1 0-492 0 0,2-1 505 0 0,7-6-3728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8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0 634 776 0 0,'0'0'3143'0'0,"9"0"-2983"0"0,179-7 1086 0 0,371-6 998 0 0,8-9-1509 0 0,-496 15-710 0 0,-9 1 102 0 0,107 2-1 0 0,-84 4-164 0 0,-41-1 37 0 0,-41 1 59 0 0,1-1 94 0 0,90-7 527 0 0,-92 8-659 0 0,1 0 16 0 0,41-2 161 0 0,-41 1-155 0 0,15 0 87 0 0,1-1 68 0 0,-16 1-189 0 0,25-2 123 0 0,55-1 176 0 0,23-2 89 0 0,-23 3-305 0 0,-80 3-81 0 0,1-1 29 0 0,54-3 20 0 0,-55 4-33 0 0,0 0 6 0 0,53-2-32 0 0,-53 3 20 0 0,24-4 111 0 0,-16 0-93 0 0,-9 3 92 0 0,22-10-113 0 0,-13-22 418 0 0,-11 29-349 0 0,0 0 3 0 0,-5-32 447 0 0,-1-66 1 0 0,5 68-121 0 0,0 0 1 0 0,-11-53 0 0 0,9 70-258 0 0,0 1 1 0 0,1-1-1 0 0,1 0 1 0 0,1-27-1 0 0,0 40-143 0 0,0-33 156 0 0,0 33-109 0 0,-1-10 283 0 0,1 12-343 0 0,0 0 0 0 0,0 0 0 0 0,0 0 0 0 0,0-1-1 0 0,0 1 1 0 0,0 0 0 0 0,0 0 0 0 0,0 0 0 0 0,0 0-1 0 0,1 0 1 0 0,-1 0 0 0 0,0 0 0 0 0,1 0 0 0 0,-1 0-1 0 0,1 0 1 0 0,-1 0 0 0 0,1 0 0 0 0,0 0 0 0 0,-1 0-1 0 0,1 0 1 0 0,0 1 0 0 0,0-1 0 0 0,-1 0 0 0 0,1 0-1 0 0,0 1 1 0 0,0-1 0 0 0,0 1 0 0 0,0-1 0 0 0,0 1-1 0 0,0-1 1 0 0,0 1 0 0 0,0-1 0 0 0,0 1 0 0 0,1-1-1 0 0,19 0-3 0 0,0 0-1 0 0,-1 1 0 0 0,1 1 1 0 0,-1 0-1 0 0,24 6 1 0 0,-8-2 7 0 0,187 29 88 0 0,82 8-49 0 0,-243-38-439 0 0,0-4 0 0 0,92-11 0 0 0,-151 11-663 0 0,-52 11-11577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0:3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1 1184 0 0,'0'0'879'0'0,"-3"0"-429"0"0,-8 2 14 0 0,8-2 11 0 0,1 0 5 0 0,-166 7 6154 0 0,-26 2-3221 0 0,0 1-1296 0 0,19-1-1405 0 0,172-8-880 0 0,51 21-13055 0 0,-36-17 11338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0:3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0 1348 0 0,'-2'1'604'0'0,"-25"6"488"0"0,0-1 0 0 0,0-1 0 0 0,0-1 1 0 0,-1-2-1 0 0,-31-1 0 0 0,0 1 289 0 0,-47 2 821 0 0,-56 5 9 0 0,147-8-2321 0 0,1 1-1 0 0,1 1 1 0 0,-25 8-1 0 0,36-10-362 0 0,4 3-1482 0 0,-2 3 932 0 0,20 5-7591 0 0,-16-9 6890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0:3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1832 0 0,'-16'3'2888'0'0,"-17"2"-486"0"0,0-1-1 0 0,-63-2 1 0 0,10 0-1028 0 0,-250 6 1208 0 0,330-8-2658 0 0,1 0 0 0 0,-1 1 0 0 0,1-1 0 0 0,-10 3 0 0 0,13-2-329 0 0,1-1 0 0 0,-1 1 0 0 0,0 0 0 0 0,1 0 0 0 0,-1-1 0 0 0,1 1 0 0 0,-1 0 0 0 0,1 1 0 0 0,0-1 0 0 0,-2 1 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0:3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37 2712 0 0,'-127'22'7365'0'0,"-66"-4"-4649"0"0,84-13-1722 0 0,-159-14 0 0 0,212 0-2042 0 0,36 3-1206 0 0,0 0 1 0 0,0-2-1 0 0,1 0 1 0 0,-21-12-1 0 0,12 5 485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0:3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1 338 1668 0 0,'0'0'3325'0'0,"2"-5"-2851"0"0,29-105 2795 0 0,-4 13-1356 0 0,-20 74-1469 0 0,-2 8 12 0 0,-1 0 1 0 0,2 0-1 0 0,0 1 1 0 0,9-15-1 0 0,-14 28-423 0 0,-1 0 0 0 0,1 0 1 0 0,0 0-1 0 0,-1 0 0 0 0,1 0 0 0 0,0 0 0 0 0,0 0 0 0 0,0 1 0 0 0,0-1 0 0 0,0 0 0 0 0,0 1 0 0 0,0-1 1 0 0,0 1-1 0 0,0-1 0 0 0,0 1 0 0 0,0-1 0 0 0,0 1 0 0 0,0-1 0 0 0,0 1 0 0 0,0 0 0 0 0,1 0 1 0 0,-1 0-1 0 0,0 0 0 0 0,0 0 0 0 0,0 0 0 0 0,1 0 0 0 0,-1 0 0 0 0,0 0 0 0 0,0 0 0 0 0,0 1 0 0 0,0-1 1 0 0,2 1-1 0 0,2 2 42 0 0,0-1-1 0 0,-1 1 1 0 0,0-1 0 0 0,0 1 0 0 0,0 0 0 0 0,5 6-1 0 0,16 17 56 0 0,0 2 0 0 0,-2 1 0 0 0,-2 0 0 0 0,0 2 0 0 0,27 55 0 0 0,-46-81-1473 0 0,5 7-1827 0 0,-24 2-7896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0:3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1780 0 0,'0'0'592'0'0,"16"-4"312"0"0,3 3-168 0 0,-3 2-644 0 0,3 2-912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0:3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41 2824 0 0,'0'0'818'0'0,"-6"10"2253"0"0,4-1-2285 0 0,1 0 1 0 0,0 0 0 0 0,0 1 0 0 0,1-1 0 0 0,2 17 0 0 0,-1-16-484 0 0,0 1 0 0 0,-1-1 0 0 0,-1 0 0 0 0,1 1 0 0 0,-4 15 1 0 0,2 32 803 0 0,2-55-858 0 0,-1-2-176 0 0,1-1-66 0 0,0 0 0 0 0,0 0 0 0 0,0 0 0 0 0,0 0 0 0 0,0 0 0 0 0,-1 0 0 0 0,1 0 0 0 0,0-1 0 0 0,0 1 0 0 0,0 0 0 0 0,0 0 0 0 0,0 0 0 0 0,0 0 0 0 0,0 0 0 0 0,0 0 0 0 0,-1 0 0 0 0,1 0 0 0 0,0 0 0 0 0,0 0 0 0 0,0 0 0 0 0,0 0 0 0 0,0 0 0 0 0,0 0 0 0 0,-1 0 0 0 0,1 0 0 0 0,0 0 0 0 0,0 0 0 0 0,0 0 0 0 0,0 0 0 0 0,0 0 1 0 0,0 0-1 0 0,-1 0 0 0 0,1 0 0 0 0,0 0 0 0 0,0 0 0 0 0,0 0 0 0 0,0 0 0 0 0,0 0 0 0 0,0 0 0 0 0,-1 0 0 0 0,1 0 0 0 0,0 1 0 0 0,0-1 0 0 0,0 0 0 0 0,0 0 0 0 0,0 0 0 0 0,0 0 0 0 0,0 0 0 0 0,0 0 0 0 0,0 0 0 0 0,0 0 0 0 0,0 1 0 0 0,0-1 0 0 0,0 0 0 0 0,-1 0 0 0 0,1 0 0 0 0,0 0 0 0 0,-3-15 29 0 0,0 0-1 0 0,0-1 0 0 0,2 1 0 0 0,0-1 0 0 0,0 0 0 0 0,3-21 0 0 0,2 19-27 0 0,-3 11-14 0 0,0 1 0 0 0,0-1-1 0 0,1 0 1 0 0,0 1 0 0 0,0-1 0 0 0,1 1 0 0 0,0 0 0 0 0,0-1 0 0 0,1 1 0 0 0,5-7-1 0 0,11-8 56 0 0,-8 10-92 0 0,-10 10 38 0 0,0 0 0 0 0,-1 0 0 0 0,1 1 0 0 0,0-1 0 0 0,0 1 0 0 0,0-1 0 0 0,-1 1 0 0 0,1 0 0 0 0,0-1 0 0 0,0 1 0 0 0,0 0 0 0 0,0 0 0 0 0,0 1 1 0 0,-1-1-1 0 0,1 0 0 0 0,3 1 0 0 0,7 2 3 0 0,-1 1-1 0 0,0 0 1 0 0,0 0 0 0 0,0 1 0 0 0,0 1 0 0 0,-1-1 0 0 0,1 2 0 0 0,15 12-1 0 0,-25-17 10 0 0,0-1 0 0 0,0 1-1 0 0,0-1 1 0 0,0 1-1 0 0,0-1 1 0 0,0 1-1 0 0,-1 0 1 0 0,1 0-1 0 0,-1-1 1 0 0,1 1 0 0 0,-1 0-1 0 0,0 0 1 0 0,0-1-1 0 0,1 1 1 0 0,-1 0-1 0 0,0 0 1 0 0,-1 0-1 0 0,1-1 1 0 0,0 1 0 0 0,0 0-1 0 0,-1 0 1 0 0,1-1-1 0 0,-1 1 1 0 0,0 0-1 0 0,1-1 1 0 0,-1 1-1 0 0,0 0 1 0 0,0-1 0 0 0,-1 2-1 0 0,1 1 15 0 0,-15 13 69 0 0,13-13-78 0 0,-15 8 171 0 0,-11 5-201 0 0,27-16 51 0 0,2-1-33 0 0,0 0 0 0 0,0 0 0 0 0,-1 0 0 0 0,1 0 0 0 0,0 0 0 0 0,0 0 0 0 0,-1 1 0 0 0,1-1 0 0 0,0 0 1 0 0,0 0-1 0 0,0 0 0 0 0,-1 0 0 0 0,1 0 0 0 0,0 0 0 0 0,0 0 0 0 0,0 1 0 0 0,-1-1 0 0 0,1 0 0 0 0,0 0 0 0 0,0 0 0 0 0,0 0 1 0 0,0 1-1 0 0,-1-1 0 0 0,1 0 0 0 0,0 0 0 0 0,0 0 0 0 0,0 1 0 0 0,0-1 0 0 0,0 0 0 0 0,0 0 0 0 0,0 0 0 0 0,0 1 0 0 0,0-1 0 0 0,0 0 1 0 0,0 0-1 0 0,0 1 0 0 0,0-1 0 0 0,0 0 0 0 0,0 0 0 0 0,0 1 0 0 0,0-1 0 0 0,0 0 0 0 0,0 0 0 0 0,0 1 0 0 0,0-1 0 0 0,0 0 1 0 0,0 0-1 0 0,0 0 0 0 0,1 1 0 0 0,28 15-44 0 0,-26-14 37 0 0,3 1 3 0 0,0 0-1 0 0,0 1 1 0 0,0 0 0 0 0,-1 0-1 0 0,9 9 1 0 0,-8-7 19 0 0,0 0 1 0 0,0 1-1 0 0,-1-1 0 0 0,0 1 1 0 0,7 14-1 0 0,-11-17 2 0 0,-1 4 36 0 0,0-5-22 0 0,-1 1 0 0 0,0-1 0 0 0,0 0 0 0 0,0 0-1 0 0,0 0 1 0 0,0 0 0 0 0,-1 0 0 0 0,1 0 0 0 0,-1 0 0 0 0,0-1 0 0 0,0 1 0 0 0,0 0-1 0 0,0-1 1 0 0,0 0 0 0 0,-1 1 0 0 0,-4 2 0 0 0,-2 3 56 0 0,0-1-1 0 0,-1-1 1 0 0,-12 7 0 0 0,-55 23-831 0 0,55-31-2733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0:36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1768 0 0,'0'0'1071'0'0,"-4"1"-525"0"0,-9 1 40 0 0,-1 2 0 0 0,1-1 1 0 0,0 2-1 0 0,0-1 0 0 0,1 2 0 0 0,-1 0 1 0 0,1 0-1 0 0,0 1 0 0 0,1 1 0 0 0,-12 8 1 0 0,16-9-317 0 0,0 0 0 0 0,0 1 0 0 0,0 0 0 0 0,1 0 0 0 0,0 0 0 0 0,1 1 1 0 0,0-1-1 0 0,0 1 0 0 0,-6 18 0 0 0,9-22-175 0 0,0 0-1 0 0,0-1 1 0 0,1 1 0 0 0,0 1-1 0 0,0-1 1 0 0,1 0 0 0 0,-1 0-1 0 0,1 0 1 0 0,0 0 0 0 0,0 0 0 0 0,1 0-1 0 0,0 0 1 0 0,0 0 0 0 0,0 0-1 0 0,0 0 1 0 0,1 0 0 0 0,0 0-1 0 0,0 0 1 0 0,0-1 0 0 0,0 1-1 0 0,4 4 1 0 0,1-1 26 0 0,0-1 0 0 0,0 0 0 0 0,0 0 0 0 0,1 0 0 0 0,0-1-1 0 0,0-1 1 0 0,1 1 0 0 0,15 6 0 0 0,27 9-2840 0 0,3-5-7230 0 0,-42-13 8167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0:3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2200 0 0,'0'0'4394'0'0,"4"3"-3798"0"0,10 9 4 0 0,-11-9-314 0 0,-1 0-1 0 0,0 0 1 0 0,0 1 0 0 0,-1-1-1 0 0,1 1 1 0 0,-1 0-1 0 0,0-1 1 0 0,2 8 0 0 0,-2-7-171 0 0,5 22 568 0 0,-1 1-1 0 0,-2-1 0 0 0,0 1 1 0 0,-2 29-1 0 0,6-11 17 0 0,-7-43-442 0 0,1 6-166 0 0,-2-5-36 0 0,0-7 270 0 0,0-6-310 0 0,-7-37 89 0 0,-18-77-47 0 0,24 113-61 0 0,1-1 1 0 0,1 1 0 0 0,0 0-1 0 0,0-1 1 0 0,1 1 0 0 0,1 0-1 0 0,5-21 1 0 0,-1 4-68 0 0,7-22 39 0 0,-13 49 20 0 0,20-18-35 0 0,-13 16 14 0 0,2-1-1 0 0,-1 2-18 0 0,4-1 46 0 0,-5 2 15 0 0,1 0-1 0 0,-1 0 1 0 0,0 1-1 0 0,0 0 1 0 0,1 0-1 0 0,-1 1 1 0 0,0 0-1 0 0,0 0 1 0 0,12 3-1 0 0,-5 1 11 0 0,0 1 0 0 0,0 0 1 0 0,25 15-1 0 0,-33-17 9 0 0,1 1 0 0 0,-1 0 0 0 0,-1 0 1 0 0,1 0-1 0 0,-1 1 0 0 0,0 0 0 0 0,0 0 0 0 0,-1 0 0 0 0,1 1 1 0 0,-2-1-1 0 0,1 1 0 0 0,-1 0 0 0 0,0 0 0 0 0,0 1 1 0 0,0-1-1 0 0,1 10 0 0 0,3 5 53 0 0,-6-16-29 0 0,1 1-8 0 0,-1 0-1 0 0,0 1 0 0 0,-1-1 0 0 0,0 1 0 0 0,0-1 0 0 0,-1 1 0 0 0,0-1 0 0 0,0 0 0 0 0,0 1 0 0 0,-1-1 0 0 0,0 0 0 0 0,-6 11 0 0 0,2-7 28 0 0,-1-1-1 0 0,0-1 0 0 0,-1 0 1 0 0,0 0-1 0 0,-15 14 0 0 0,15-16-51 0 0,-5 5 78 0 0,0-2 0 0 0,0 0 0 0 0,-1 0 0 0 0,-1-1 0 0 0,1-1-1 0 0,-2 0 1 0 0,-20 7 0 0 0,-26 3-2489 0 0,60-18 760 0 0,-29-3-10044 0 0,28 2 9893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0:4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1328 0 0,'0'0'1053'0'0,"-3"0"-584"0"0,-10 0-24 0 0,10 0 848 0 0,0 0-887 0 0,-24 3 4538 0 0,35-2-4759 0 0,129 12 1069 0 0,-7 5-463 0 0,-102-11-612 0 0,-25-7-203 0 0,0 0-432 0 0,5 2 676 0 0,-4-3-2901 0 0,8-8-5845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8:0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1219 0 1904 0 0,'0'0'4269'0'0,"1"4"-3898"0"0,4 9-6 0 0,-4-10-76 0 0,-1 0-16 0 0,0 2-153 0 0,-1 0 0 0 0,1 0 0 0 0,-1 0 0 0 0,0 0 0 0 0,0 0-1 0 0,-1 0 1 0 0,0-1 0 0 0,1 1 0 0 0,-2 0 0 0 0,1-1 0 0 0,0 1-1 0 0,-1-1 1 0 0,0 0 0 0 0,0 0 0 0 0,0 0 0 0 0,0 0 0 0 0,-1-1 0 0 0,0 1-1 0 0,0-1 1 0 0,0 0 0 0 0,0 0 0 0 0,0 0 0 0 0,0 0 0 0 0,-1-1-1 0 0,1 0 1 0 0,-1 0 0 0 0,0 0 0 0 0,0 0 0 0 0,1-1 0 0 0,-1 0 0 0 0,-10 1-1 0 0,7-1-71 0 0,-37 6 236 0 0,-55 15 1 0 0,86-18-198 0 0,1 1 0 0 0,0 0 0 0 0,0 0 0 0 0,0 2-1 0 0,1 0 1 0 0,0 0 0 0 0,0 1 0 0 0,-14 12 0 0 0,21-15-26 0 0,-1-1 27 0 0,1 1 1 0 0,-1 0 0 0 0,1 0 0 0 0,0 1 0 0 0,1 0 0 0 0,-1 0-1 0 0,1 0 1 0 0,0 0 0 0 0,-4 10 0 0 0,7-15-25 0 0,-7 23 585 0 0,3-20-505 0 0,3-12 83 0 0,-3-13-182 0 0,3 19-33 0 0,0 0 0 0 0,-1-1 0 0 0,1 1 0 0 0,-1 0 0 0 0,1 0 0 0 0,-1 0 0 0 0,0 1 0 0 0,0-1 0 0 0,0 1 0 0 0,0-1 0 0 0,0 1-1 0 0,0 0 1 0 0,0 0 0 0 0,0 0 0 0 0,0 1 0 0 0,0-1 0 0 0,-1 1 0 0 0,-2 0 0 0 0,-4-2 9 0 0,-1 1 20 0 0,0 1 1 0 0,1 0-1 0 0,-1 1 1 0 0,0 0-1 0 0,1 0 0 0 0,-1 1 1 0 0,-17 6-1 0 0,7-3 1 0 0,-30 5 75 0 0,0-2-1 0 0,0-2 1 0 0,0-3-1 0 0,-83-4 1 0 0,83-1-31 0 0,10 0 77 0 0,-66-10 1 0 0,105 12-162 0 0,-1-1 1 0 0,1 1-1 0 0,0-1 1 0 0,0 0 0 0 0,0 0-1 0 0,0 0 1 0 0,0 0-1 0 0,0 0 1 0 0,0-1 0 0 0,0 1-1 0 0,0-1 1 0 0,0 1 0 0 0,-1-3-1 0 0,1 3-28 0 0,3-2-195 0 0,-2 2 148 0 0,1 1 0 0 0,0-1 0 0 0,0 0 0 0 0,0 1 0 0 0,0-1 0 0 0,0 1 0 0 0,0-1 0 0 0,0 0 0 0 0,0 1 0 0 0,0-1 0 0 0,0 1 0 0 0,1-1 0 0 0,-1 0 0 0 0,0 1-1 0 0,0-1 1 0 0,1 1 0 0 0,-1-1 0 0 0,1 0 0 0 0,5-8-120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0:4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2076 0 0,'0'0'797'0'0,"12"-4"2270"0"0,26-2-351 0 0,-36 6-2491 0 0,1 0 12 0 0,9 0-43 0 0,-9 0 33 0 0,0 0-51 0 0,9-1-38 0 0,-8 0 53 0 0,13 1 821 0 0,-3 0-846 0 0,-11 0 922 0 0,-2 1-1044 0 0,0-1-1 0 0,-1 0 0 0 0,1 1 0 0 0,-1-1 1 0 0,1 1-1 0 0,-1-1 0 0 0,1 0 0 0 0,-1 1 1 0 0,1-1-1 0 0,-1 1 0 0 0,1 0 0 0 0,-1-1 1 0 0,0 1-1 0 0,1-1 0 0 0,-1 1 0 0 0,0-1 1 0 0,1 1-1 0 0,-1 0 0 0 0,0-1 0 0 0,0 2 1 0 0,-20 121 1824 0 0,14-44-1370 0 0,6-77-442 0 0,-1 16 149 0 0,1-15-160 0 0,-1-1 0 0 0,1 1 0 0 0,-1 0 0 0 0,0-1 0 0 0,0 0 0 0 0,0 1 0 0 0,0-1 0 0 0,-2 3 0 0 0,-22 19 388 0 0,22-21-387 0 0,2-2-38 0 0,-23 9 4 0 0,3-1 69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0:4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1740 0 0,'0'0'1457'0'0,"-4"0"-819"0"0,1 1-366 0 0,0-1-1 0 0,1 1 1 0 0,-1 0 0 0 0,0 0-1 0 0,0 0 1 0 0,0 0-1 0 0,0 0 1 0 0,1 1 0 0 0,-1-1-1 0 0,1 1 1 0 0,-1-1 0 0 0,1 1-1 0 0,-1 0 1 0 0,1 0 0 0 0,0 1-1 0 0,-3 2 1 0 0,4-3-140 0 0,0-1 1 0 0,0 1-1 0 0,0 0 1 0 0,1 0 0 0 0,-1-1-1 0 0,0 1 1 0 0,1 0-1 0 0,-1 0 1 0 0,1 0-1 0 0,0 0 1 0 0,-1-1-1 0 0,1 1 1 0 0,0 0 0 0 0,0 0-1 0 0,1 3 1 0 0,-1-2 523 0 0,3-2-431 0 0,6 2-64 0 0,-6-2 999 0 0,-1-4-1043 0 0,0 3-119 0 0,-1-1 1 0 0,1 0-1 0 0,-1 0 1 0 0,0 0 0 0 0,1 0-1 0 0,-1-1 1 0 0,0 1-1 0 0,0 0 1 0 0,2-3 0 0 0,-3 3-43 0 0,-1-1 1 0 0,1 1 0 0 0,-1 0 0 0 0,1-1 0 0 0,-1 1 0 0 0,0 0 0 0 0,1 0 0 0 0,-1-1 0 0 0,0 1-1 0 0,0 0 1 0 0,0 0 0 0 0,-2-2 0 0 0,2 2-75 0 0,-1-3-571 0 0,-5-1-1383 0 0,-11 3-6407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0:4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2772 0 0,'0'0'8895'0'0,"-5"3"-9089"0"0,-14 7-243 0 0,14-7-352 0 0,-6 13-7018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0:4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1228 0 0,'-2'10'1024'0'0,"-1"3"-136"0"0,-1 1-548 0 0,4-1-556 0 0,5-1-2436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0:4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1504 0 0,'-50'3'5850'0'0,"46"-3"-4829"0"0,-3 2-739 0 0,5 0-26 0 0,8 0 1331 0 0,49 8-990 0 0,88 8 748 0 0,-41-7-6823 0 0,-88-11 1288 0 0,-12 0 2324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0:4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 2024 0 0,'0'-1'87'0'0,"0"1"0"0"0,-1 0 0 0 0,1-1 0 0 0,0 1 0 0 0,0 0 0 0 0,0-1 0 0 0,0 1 0 0 0,0-1 0 0 0,0 1 0 0 0,0 0 0 0 0,0-1 1 0 0,-1 1-1 0 0,2-1 0 0 0,-1 1 0 0 0,0 0 0 0 0,0-1 0 0 0,0 1 0 0 0,0 0 0 0 0,0-1 0 0 0,0 1 0 0 0,0-1 0 0 0,0 1 0 0 0,0 0 0 0 0,1-1 0 0 0,-1 1 0 0 0,0 0 0 0 0,0-1 0 0 0,1 1 0 0 0,-1 0 0 0 0,0 0 0 0 0,0-1 0 0 0,1 1 0 0 0,-1 0 0 0 0,0 0 0 0 0,1-1 0 0 0,-1 1 0 0 0,0 0 0 0 0,1 0 0 0 0,-1 0 0 0 0,0-1 0 0 0,1 1 0 0 0,-1 0 0 0 0,0 0 0 0 0,2 0 0 0 0,-1-1-466 0 0,1 0 778 0 0,14-2 1088 0 0,37-1 525 0 0,-40 4-1837 0 0,-8 0 55 0 0,0 0 0 0 0,0 0 0 0 0,0 0 0 0 0,0 0 0 0 0,0 1 0 0 0,-1 0 0 0 0,9 2 0 0 0,-11-2 114 0 0,-1 2-171 0 0,4 35 736 0 0,-5-31-691 0 0,1 1-1 0 0,0-1 1 0 0,0 1-1 0 0,4 12 1 0 0,5 15 669 0 0,2 3-130 0 0,6 11-46 0 0,-18-47-571 0 0,0 1-62 0 0,0 5 24 0 0,-1 0-1 0 0,-1 0 1 0 0,0 0 0 0 0,-3 8 0 0 0,5-15-33 0 0,-7 13 131 0 0,6-11-211 0 0,0-1 31 0 0,0-1-1 0 0,0 1 1 0 0,0-1-1 0 0,0 1 1 0 0,0-1-1 0 0,0 0 1 0 0,0 1 0 0 0,0-1-1 0 0,-1 0 1 0 0,1 0-1 0 0,-1 0 1 0 0,1 0 0 0 0,-1 0-1 0 0,1 0 1 0 0,-1-1-1 0 0,1 1 1 0 0,-1 0 0 0 0,0-1-1 0 0,1 1 1 0 0,-1-1-1 0 0,-3 1 1 0 0,3 0 26 0 0,-26 2-2030 0 0,26-3 974 0 0,-13-5-10166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0:4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99 126 2016 0 0,'3'-2'6077'0'0,"-11"-2"-3551"0"0,-23-8-941 0 0,-17-8 29 0 0,46 19-1473 0 0,2 0-119 0 0,-1 1 0 0 0,0 0 0 0 0,1 0 0 0 0,-1-1 0 0 0,1 1 1 0 0,-1 0-1 0 0,0-1 0 0 0,1 1 0 0 0,-1-1 0 0 0,1 1 0 0 0,-1-1 1 0 0,1 1-1 0 0,-1-1 0 0 0,1 1 0 0 0,0-1 0 0 0,-1 1 0 0 0,1-1 0 0 0,0 0 1 0 0,-1 1-1 0 0,1-1 0 0 0,0 1 0 0 0,0-1 0 0 0,-1-1 0 0 0,1 0 14 0 0,-1 0 0 0 0,1 0 0 0 0,0 0 0 0 0,0 0 0 0 0,-1 0 0 0 0,2 0 0 0 0,-1 0 0 0 0,0 0 0 0 0,0 0 0 0 0,0 0 0 0 0,1 0 0 0 0,0 0 0 0 0,-1 0-1 0 0,2-3 1 0 0,1-1-16 0 0,2-1 32 0 0,2 2 59 0 0,-2 2-60 0 0,0 0 0 0 0,1 0 0 0 0,-1 0 0 0 0,1 1 0 0 0,6-3 0 0 0,-5 2 277 0 0,-5 2 167 0 0,0 1-382 0 0,0 0 1 0 0,-1 0-1 0 0,1 0 1 0 0,0 0-1 0 0,0 0 1 0 0,-1 1-1 0 0,1-1 1 0 0,0 0-1 0 0,-1 1 1 0 0,1-1-1 0 0,-1 1 1 0 0,1 0-1 0 0,0-1 1 0 0,-1 1-1 0 0,2 1 1 0 0,0 0 152 0 0,-3 0-93 0 0,1 11 126 0 0,0 0 0 0 0,-1 0 1 0 0,0 0-1 0 0,-2 0 1 0 0,-3 21-1 0 0,1-7-68 0 0,-17 126 1369 0 0,20-150-1535 0 0,-2 14-251 0 0,-22-48-21560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3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8 3440 0 0,'0'0'1046'0'0,"-12"-5"3275"0"0,-5 3 1804 0 0,12 2-6507 0 0,2 1 1791 0 0,1 1-1181 0 0,-1 1-80 0 0,1 0 0 0 0,0 1 0 0 0,0 0 0 0 0,0 0 0 0 0,0-1 0 0 0,1 1 0 0 0,-1 0 0 0 0,1 0 0 0 0,0 1 0 0 0,-1 3 0 0 0,-5 54 589 0 0,3-17-342 0 0,0-9-57 0 0,1 1-1 0 0,5 70 1 0 0,-1 24 287 0 0,-1 26-206 0 0,0 1 6 0 0,-13 83 29 0 0,12-213-393 0 0,1 0-1 0 0,1 1 0 0 0,1-1 0 0 0,12 52 0 0 0,-3-17 37 0 0,-8-42-471 0 0,3 9-1247 0 0,-5-11-7775 0 0,4-16 5656 0 0,-1-2 2443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3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1944 0 0,'0'0'7013'0'0,"2"4"-6600"0"0,0 2-202 0 0,1 0-1 0 0,0 0 1 0 0,0-1-1 0 0,0 0 1 0 0,1 1-1 0 0,0-1 1 0 0,0 0-1 0 0,0-1 1 0 0,1 1-1 0 0,7 5 1 0 0,75 64 1165 0 0,4-4 0 0 0,120 71 1 0 0,-180-123-1341 0 0,30 19 92 0 0,2-4 1 0 0,113 44 0 0 0,-132-65-98 0 0,20-5 183 0 0,-61-8-134 0 0,0 1-72 0 0,7-1 22 0 0,-8 1 88 0 0,1 1-56 0 0,-2-1-50 0 0,-1-1 0 0 0,1 1 1 0 0,-1 0-1 0 0,1 0 1 0 0,-1 0-1 0 0,1 0 0 0 0,-1 1 1 0 0,1-1-1 0 0,-1 0 1 0 0,1 0-1 0 0,-1 0 1 0 0,1 0-1 0 0,-1 0 0 0 0,1 1 1 0 0,-1-1-1 0 0,0 0 1 0 0,1 0-1 0 0,-1 1 0 0 0,1-1 1 0 0,-1 0-1 0 0,0 0 1 0 0,1 1-1 0 0,-1-1 0 0 0,0 1 1 0 0,1-1-1 0 0,-1 0 1 0 0,0 1-1 0 0,0-1 1 0 0,1 1-1 0 0,-1-1 0 0 0,0 0 1 0 0,0 1-1 0 0,0-1 1 0 0,0 1-1 0 0,1-1 0 0 0,-1 1 1 0 0,0-1-1 0 0,0 1 1 0 0,0-1-1 0 0,0 1 0 0 0,0-1 1 0 0,0 1-1 0 0,0-1 1 0 0,0 1-1 0 0,-1-1 1 0 0,1 1-1 0 0,0-1 0 0 0,0 0 1 0 0,0 1-1 0 0,0-1 1 0 0,-1 1-1 0 0,1-1 0 0 0,0 1 1 0 0,-1 0-1 0 0,0 2 58 0 0,-5 10 116 0 0,-9 25 107 0 0,1-1 1 0 0,3 2-1 0 0,1 0 0 0 0,1 0 0 0 0,-4 62 0 0 0,9-33 112 0 0,7 106-1 0 0,-1-119-341 0 0,-1-45-49 0 0,7 96 111 0 0,-3-34-128 0 0,-5-69 59 0 0,0-1-54 0 0,0 0 0 0 0,0 0 0 0 0,0 1 0 0 0,0-1-1 0 0,0 0 1 0 0,1 1 0 0 0,-1-1 0 0 0,1 0 0 0 0,0 3 0 0 0,1 2-29 0 0,0 3 25 0 0,-2-8 17 0 0,1-1-1 0 0,-1 1 1 0 0,1-1-1 0 0,-1 1 1 0 0,1-1-1 0 0,-1 1 1 0 0,0 0 0 0 0,0-1-1 0 0,0 1 1 0 0,0-1-1 0 0,0 1 1 0 0,0 0-1 0 0,-1-1 1 0 0,1 1-1 0 0,0-1 1 0 0,-1 1 0 0 0,1-1-1 0 0,-1 1 1 0 0,0-1-1 0 0,1 1 1 0 0,-2 1-1 0 0,0-1 47 0 0,-1-2-90 0 0,-20 4-1 0 0,21-4 53 0 0,0 1-31 0 0,-6 2 1 0 0,0-1-2 0 0,-15 5-6 0 0,13-3 15 0 0,-46 22 15 0 0,-179 88-10 0 0,10-4-85 0 0,180-84 119 0 0,16-8-24 0 0,-1-2 0 0 0,-47 19 0 0 0,-18 2-35 0 0,69-26 71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3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2116 0 0,'-38'34'3570'0'0,"35"-31"-3270"0"0,1 0 0 0 0,-1 0 0 0 0,1 0 1 0 0,0 0-1 0 0,0 1 0 0 0,0-1 0 0 0,1 0 0 0 0,-1 1 0 0 0,1-1 0 0 0,0 1 0 0 0,0 0 0 0 0,-1 4 1 0 0,-20 93 3096 0 0,15-69-2278 0 0,-14 41 0 0 0,6-24-441 0 0,-8 24 101 0 0,23-71-883 0 0,0 5 666 0 0,1-3-3033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8:0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2812 0 0,'0'0'6037'0'0,"-3"6"-5390"0"0,-13 30 511 0 0,14-30-928 0 0,1 1 0 0 0,0-1 0 0 0,1 0 0 0 0,0 0 0 0 0,0 0 0 0 0,0 0 0 0 0,1 0 1 0 0,0 1-1 0 0,0-1 0 0 0,0 0 0 0 0,4 9 0 0 0,0 5 138 0 0,23 101 1269 0 0,-25-106-1429 0 0,-3-13-160 0 0,1 0 0 0 0,-1-1-1 0 0,1 1 1 0 0,-1 0 0 0 0,0 0-1 0 0,0-1 1 0 0,0 1-1 0 0,0 0 1 0 0,0 0 0 0 0,0-1-1 0 0,-1 1 1 0 0,0 2-1 0 0,1-2 88 0 0,-21-2 141 0 0,-97-63-183 0 0,111 61-96 0 0,1 1-1 0 0,0 0 1 0 0,-1 0 0 0 0,1 0 0 0 0,-1 1 0 0 0,1-1-1 0 0,-1 2 1 0 0,1-1 0 0 0,0 1 0 0 0,-1 0-1 0 0,1 0 1 0 0,-8 3 0 0 0,5-1 20 0 0,0 0 0 0 0,0 1-1 0 0,0 0 1 0 0,0 0 0 0 0,1 1-1 0 0,0 0 1 0 0,-11 9 0 0 0,19-13-18 0 0,-1-1 0 0 0,0 1 0 0 0,0 0-1 0 0,0-1 1 0 0,1 1 0 0 0,-1 0 0 0 0,0 0 0 0 0,1 0 0 0 0,-1 0 0 0 0,1-1 0 0 0,-1 1-1 0 0,1 0 1 0 0,0 0 0 0 0,-1 0 0 0 0,1 0 0 0 0,0 0 0 0 0,-1 0 0 0 0,1 2 0 0 0,3 9 13 0 0,-1-10-13 0 0,0 1 0 0 0,1-1 1 0 0,-1 1-1 0 0,1-1 0 0 0,0 0 1 0 0,0 0-1 0 0,0 0 1 0 0,0 0-1 0 0,0-1 0 0 0,0 1 1 0 0,0-1-1 0 0,1 0 0 0 0,-1 0 1 0 0,7 1-1 0 0,56 10-885 0 0,-54-10 447 0 0,41 3-3072 0 0,23-6-6373 0 0,-73 1 8116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3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7 1880 0 0,'0'0'1502'0'0,"8"5"-501"0"0,-2-5 2815 0 0,4 0-2714 0 0,-17 0 1761 0 0,-20 1 523 0 0,25-1-4365 0 0,-229-5 4467 0 0,157 0-2687 0 0,-132 3 876 0 0,118 3-1267 0 0,59 2-368 0 0,27-3-102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3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46 2352 0 0,'0'0'9900'0'0,"-7"1"-9343"0"0,-37 4 882 0 0,-1-2 1 0 0,-73-5 0 0 0,71 1-1087 0 0,-404-21 2368 0 0,435 20-1981 0 0,-15-2-4645 0 0,28 4 2902 0 0,0-1 0 0 0,1 0 1 0 0,-1 0-1 0 0,0 0 1 0 0,0 0-1 0 0,1-1 0 0 0,-1 1 1 0 0,1-1-1 0 0,-1 0 1 0 0,1 1-1 0 0,-1-1 0 0 0,1 0 1 0 0,-3-4-1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4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92 2352 0 0,'-3'-4'556'0'0,"0"0"1"0"0,0 0-1 0 0,0 0 0 0 0,-1 0 0 0 0,0 1 0 0 0,1-1 0 0 0,-1 1 1 0 0,-1 0-1 0 0,1 0 0 0 0,0 0 0 0 0,-1 1 0 0 0,1-1 0 0 0,-1 1 1 0 0,0 0-1 0 0,-5-1 0 0 0,-1-1 40 0 0,-1 1 0 0 0,0 0 0 0 0,1 1 0 0 0,-1 0 0 0 0,-18-1 0 0 0,26 4-471 0 0,0-1 0 0 0,0 1 0 0 0,-1-1 0 0 0,1 1 1 0 0,0 0-1 0 0,0 1 0 0 0,0-1 0 0 0,0 1 0 0 0,0 0 1 0 0,0 0-1 0 0,1 0 0 0 0,-1 0 0 0 0,-4 4 0 0 0,-1 1 138 0 0,1 1 0 0 0,0 1 0 0 0,-9 11-1 0 0,15-17-226 0 0,0 0 0 0 0,1-1 0 0 0,-1 1-1 0 0,1 0 1 0 0,0 0 0 0 0,0 0 0 0 0,0 1-1 0 0,1-1 1 0 0,-1 0 0 0 0,1 0 0 0 0,0 0-1 0 0,0 0 1 0 0,0 1 0 0 0,0-1 0 0 0,0 0-1 0 0,0 0 1 0 0,1 0 0 0 0,0 1 0 0 0,0-1-1 0 0,0 0 1 0 0,0 0 0 0 0,0 0 0 0 0,0 0-1 0 0,1-1 1 0 0,0 1 0 0 0,-1 0 0 0 0,1-1-1 0 0,4 5 1 0 0,-4-4-16 0 0,0-1-1 0 0,0 0 1 0 0,1-1 0 0 0,-1 1-1 0 0,1 0 1 0 0,-1-1 0 0 0,1 1-1 0 0,-1-1 1 0 0,4 1 0 0 0,-2 0-3 0 0,0 0 1 0 0,0 0 0 0 0,0 0 0 0 0,0-1-1 0 0,0 1 1 0 0,1-1 0 0 0,-1 0 0 0 0,0-1-1 0 0,1 1 1 0 0,-1-1 0 0 0,0 0 0 0 0,1 0-1 0 0,-1 0 1 0 0,1 0 0 0 0,-1-1 0 0 0,8-2-1 0 0,6-1-5 0 0,-12 2-5 0 0,0 0 0 0 0,0-1 0 0 0,0 0 0 0 0,-1 0 0 0 0,1-1 0 0 0,-1 1 0 0 0,0-1 0 0 0,0 0 0 0 0,0-1 0 0 0,8-8 0 0 0,-8 6 29 0 0,1 1 0 0 0,-1-1 0 0 0,0 0 0 0 0,-1-1 0 0 0,7-13 0 0 0,9-16 8 0 0,0-8 344 0 0,-19 44-131 0 0,2-7-7 0 0,1-2-55 0 0,-4 10-177 0 0,0 0 0 0 0,0 0 0 0 0,0-1 0 0 0,0 1 0 0 0,0 0 0 0 0,0 0-1 0 0,0 0 1 0 0,0 0 0 0 0,0 0 0 0 0,0 0 0 0 0,0 0 0 0 0,0 0 0 0 0,0 0 0 0 0,0-1 0 0 0,0 1 0 0 0,0 0 0 0 0,1 0 0 0 0,-1 0-1 0 0,0 0 1 0 0,0 0 0 0 0,0 0 0 0 0,0 0 0 0 0,0 0 0 0 0,0 0 0 0 0,0 0 0 0 0,0 0 0 0 0,0 0 0 0 0,0 0 0 0 0,0 0 0 0 0,1 0-1 0 0,-1 0 1 0 0,0 0 0 0 0,0 0 0 0 0,0 0 0 0 0,0 0 0 0 0,0 0 0 0 0,0 0 0 0 0,0 0 0 0 0,0 0 0 0 0,0 0 0 0 0,1 0 0 0 0,-1 0-1 0 0,0 0 1 0 0,0 0 0 0 0,0 0 0 0 0,0 0 0 0 0,0 0 0 0 0,0 0 0 0 0,0 0 0 0 0,0 0 0 0 0,0 0 0 0 0,0 0 0 0 0,1 0 0 0 0,-1 0-1 0 0,0 0 1 0 0,0 0 0 0 0,0 0 0 0 0,0 0 0 0 0,0 0 0 0 0,0 1 0 0 0,0-1 0 0 0,0 0 0 0 0,0 0 0 0 0,10 17 73 0 0,-8-13 4 0 0,1 22 305 0 0,-2-17-356 0 0,1 0 0 0 0,0 0 0 0 0,1 0 0 0 0,0-1 0 0 0,0 1 0 0 0,1-1 0 0 0,0 0 0 0 0,1 0 0 0 0,0 0-1 0 0,0 0 1 0 0,0-1 0 0 0,1 0 0 0 0,0 0 0 0 0,0 0 0 0 0,1-1 0 0 0,0 0 0 0 0,0 0 0 0 0,1-1 0 0 0,-1 0 0 0 0,1 0 0 0 0,0-1 0 0 0,0 0 0 0 0,10 3 0 0 0,-3-5-372 0 0,-11-2-2495 0 0,-42-10-17258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4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15 2996 0 0,'12'-14'13052'0'0,"-12"14"-12912"0"0,6 16 1488 0 0,1 26-1313 0 0,4 38 1248 0 0,-5-43-1005 0 0,-1 1 0 0 0,-2 0 1 0 0,-2 50-1 0 0,-4-48-160 0 0,3-38-344 0 0,-6 9 262 0 0,6-11-315 0 0,0 0 0 0 0,0 1 0 0 0,0-1 0 0 0,-1 0 0 0 0,1 0-1 0 0,0 0 1 0 0,0 0 0 0 0,0 0 0 0 0,0 1 0 0 0,0-1 0 0 0,-1 0 0 0 0,1 0-1 0 0,0 0 1 0 0,0 0 0 0 0,0 0 0 0 0,-1 0 0 0 0,1 0 0 0 0,0 0-1 0 0,0 0 1 0 0,0 0 0 0 0,0 0 0 0 0,-1 0 0 0 0,1 0 0 0 0,0 0-1 0 0,0 0 1 0 0,0 0 0 0 0,-1 0 0 0 0,1 0 0 0 0,0 0 0 0 0,0 0 0 0 0,0 0-1 0 0,-1 0 1 0 0,1 0 0 0 0,0 0 0 0 0,0 0 0 0 0,0 0 0 0 0,-1 0-1 0 0,1 0 1 0 0,0-1 0 0 0,0 1 0 0 0,0 0 0 0 0,0 0 0 0 0,0 0-1 0 0,-1 0 1 0 0,1 0 0 0 0,0-1 0 0 0,0 1 0 0 0,0 0 0 0 0,0 0 0 0 0,0 0-1 0 0,0 0 1 0 0,0-1 0 0 0,0 1 0 0 0,0 0 0 0 0,0 0 0 0 0,-1-1-1 0 0,0-13 78 0 0,0 9-60 0 0,1 2-15 0 0,0-1 0 0 0,0 1 0 0 0,1 0 0 0 0,-1-1 0 0 0,1 1 0 0 0,0 0 0 0 0,0-1 1 0 0,0 1-1 0 0,3-6 0 0 0,0-3 0 0 0,0 1 5 0 0,1 1 1 0 0,0 0-1 0 0,0 0 1 0 0,1 0-1 0 0,0 1 1 0 0,11-13-1 0 0,-14 19-5 0 0,1-1-1 0 0,0 1 1 0 0,-1 0-1 0 0,1 0 1 0 0,1 0-1 0 0,-1 0 0 0 0,0 1 1 0 0,1-1-1 0 0,-1 1 1 0 0,6-1-1 0 0,-8 2-18 0 0,1 1-18 0 0,9-1 13 0 0,-9 1 22 0 0,1 1-13 0 0,1 1 13 0 0,1 0-1 0 0,-1 0 1 0 0,1 0-1 0 0,-1 1 1 0 0,0 0-1 0 0,0 0 1 0 0,0 0-1 0 0,-1 1 1 0 0,1-1-1 0 0,-1 1 1 0 0,0 0-1 0 0,0 1 1 0 0,0-1-1 0 0,0 1 1 0 0,4 6-1 0 0,-7-6 29 0 0,1-1-1 0 0,-1 0 0 0 0,0 0 1 0 0,0 0-1 0 0,0 1 0 0 0,0-1 1 0 0,-1 0-1 0 0,0 1 0 0 0,0-1 1 0 0,0 0-1 0 0,0 1 0 0 0,-1-1 1 0 0,0 0-1 0 0,1 1 0 0 0,-2-1 1 0 0,1 0-1 0 0,0 0 0 0 0,-1 0 1 0 0,0 0-1 0 0,-3 6 0 0 0,-1-4 40 0 0,0 0 0 0 0,-1-1-1 0 0,1 1 1 0 0,-1-2 0 0 0,0 1 0 0 0,0-1-1 0 0,0 0 1 0 0,-1 0 0 0 0,-8 2 0 0 0,6-3-124 0 0,0-1 0 0 0,0 0 1 0 0,0 0-1 0 0,0-2 0 0 0,0 1 1 0 0,-1-1-1 0 0,-13-2 1 0 0,17 1-1078 0 0,0 0 0 0 0,0-1 0 0 0,1 0-1 0 0,-13-4 1 0 0,15 3-626 0 0,0 1-1 0 0,0 0 1 0 0,0-1-1 0 0,0 0 1 0 0,0 0-1 0 0,0 0 1 0 0,-4-5-1 0 0,5 4-191 0 0,-1-5 183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4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2312 0 0,'0'0'9188'0'0,"0"6"-8660"0"0,0-2-296 0 0,5 274 6975 0 0,-4-185-6477 0 0,1-47-194 0 0,-7 77 0 0 0,-1-58-123 0 0,5-62-386 0 0,1-1 41 0 0,-3 10-37 0 0,3-9-14 0 0,-1 10 1865 0 0,0-8-3337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4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24 1184 0 0,'0'0'2672'0'0,"-2"-2"-2186"0"0,0 1-176 0 0,0 0-1 0 0,0 0 0 0 0,1-1 1 0 0,-1 1-1 0 0,-1 0 0 0 0,1 0 0 0 0,0 1 1 0 0,-3-2-1 0 0,2 1 562 0 0,-25-4 1606 0 0,0 1-651 0 0,25 3-1483 0 0,-25 0 535 0 0,25 1-584 0 0,0 1-27 0 0,-5 0-69 0 0,1 1 0 0 0,-1 0 0 0 0,1 0 0 0 0,0 1 0 0 0,-1 0 0 0 0,1 0 1 0 0,0 0-1 0 0,0 1 0 0 0,1 1 0 0 0,-1-1 0 0 0,1 1 0 0 0,0 0 0 0 0,0 0 0 0 0,1 0 0 0 0,0 1 0 0 0,0 0 0 0 0,0 0 0 0 0,0 1 1 0 0,-5 10-1 0 0,7-12-115 0 0,0-1 1 0 0,1 1 0 0 0,-1 0-1 0 0,1-1 1 0 0,1 1 0 0 0,-1 0-1 0 0,1 0 1 0 0,-1 0 0 0 0,1 0-1 0 0,1 0 1 0 0,-1 1 0 0 0,1-1-1 0 0,0 0 1 0 0,0 0 0 0 0,0 0-1 0 0,1 0 1 0 0,0 1 0 0 0,0-1-1 0 0,0 0 1 0 0,1 0 0 0 0,-1 0-1 0 0,4 6 1 0 0,-1-5-21 0 0,-1 1 0 0 0,1-1 1 0 0,0 0-1 0 0,0 0 0 0 0,1-1 0 0 0,0 1 1 0 0,0-1-1 0 0,0 0 0 0 0,1-1 0 0 0,-1 1 0 0 0,1-1 1 0 0,0 0-1 0 0,0 0 0 0 0,1-1 0 0 0,-1 0 1 0 0,1 0-1 0 0,0 0 0 0 0,0-1 0 0 0,11 2 1 0 0,0 0-181 0 0,0-2 0 0 0,1 0 0 0 0,-1-1 0 0 0,1-1 0 0 0,0 0 1 0 0,-1-2-1 0 0,20-3 0 0 0,-26 0-2802 0 0,-11 5 2043 0 0,0-1 0 0 0,0 0 0 0 0,0 0 0 0 0,0 1 0 0 0,0-1 0 0 0,6-7-6133 0 0,-6 5 6133 0 0,0-2-268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4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2404 0 0,'0'0'2290'0'0,"8"0"-1622"0"0,151 6 3636 0 0,-21 1-2477 0 0,140-11 0 0 0,-262 3-1732 0 0,13 1 149 0 0,1-2 0 0 0,-1-1 0 0 0,44-10 0 0 0,-72 13-232 0 0,0 0 1 0 0,-1 0-1 0 0,1-1 1 0 0,0 1-1 0 0,0 0 1 0 0,-1 0-1 0 0,1 0 1 0 0,0-1-1 0 0,-1 1 1 0 0,1 0-1 0 0,0-1 1 0 0,-1 1-1 0 0,1-1 0 0 0,0 1 1 0 0,-1-1-1 0 0,1 1 1 0 0,-1-1-1 0 0,1 1 1 0 0,-1-1-1 0 0,1 1 1 0 0,-1-1-1 0 0,1 0 1 0 0,-1 1-1 0 0,0-1 1 0 0,1 0-1 0 0,-1 1 1 0 0,0-1-1 0 0,0 0 1 0 0,1 0-1 0 0,-1 0 1 0 0,-1-1-4 0 0,1 1-1 0 0,0 0 1 0 0,-1-1 0 0 0,0 1 0 0 0,1 0 0 0 0,-1 0 0 0 0,0-1-1 0 0,0 1 1 0 0,0 0 0 0 0,0 0 0 0 0,0 0 0 0 0,0 0 0 0 0,0 0-1 0 0,-2-1 1 0 0,-6-5 45 0 0,0 1-1 0 0,-18-9 0 0 0,10 6 10 0 0,12 7-40 0 0,0-1 1 0 0,-1 1-1 0 0,1 0 0 0 0,-1 0 0 0 0,-9-1 0 0 0,13 3 28 0 0,-3-2 2 0 0,0 0 1 0 0,-1 0 0 0 0,1 0-1 0 0,0-1 1 0 0,-5-2 0 0 0,-1-1 102 0 0,-2 0-73 0 0,15 8 40 0 0,28 15-1 0 0,2 2 366 0 0,-2 1 0 0 0,45 37 0 0 0,-73-54-419 0 0,0 0 0 0 0,0-1 0 0 0,0 1 0 0 0,0 0 0 0 0,-1 0 0 0 0,1 0 0 0 0,-1 0 0 0 0,0 0 0 0 0,1 4-1 0 0,-1-6-62 0 0,-1 1 91 0 0,-3 15 122 0 0,2-14-172 0 0,0 1 0 0 0,0-1 0 0 0,-1 0 0 0 0,0 1 0 0 0,1-1 0 0 0,-1 0 0 0 0,0 0 0 0 0,0 0 0 0 0,-1-1 1 0 0,-4 6-1 0 0,-30 23 279 0 0,29-27-732 0 0,1 1 0 0 0,-1-1 0 0 0,-13 6 0 0 0,-7-3-5010 0 0,-1-8-3606 0 0,16-1 7128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4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3080 0 0,'31'-7'3790'0'0,"60"-22"1"0"0,-77 23-2960 0 0,1-1 0 0 0,-1-1 0 0 0,-1 0 0 0 0,1-1 0 0 0,22-19 0 0 0,-27 20-463 0 0,0 0 1 0 0,-1-1-1 0 0,12-15 1 0 0,-17 19-230 0 0,0 0 0 0 0,0 0 0 0 0,-1-1 0 0 0,0 1 0 0 0,0-1 0 0 0,0 1 0 0 0,0-1 0 0 0,-1 1 0 0 0,0-1 0 0 0,0-6 0 0 0,-1 0 877 0 0,-2 9-389 0 0,-8 18-144 0 0,-9 38 151 0 0,12-19-201 0 0,1 1 0 0 0,2 0 0 0 0,-1 42 0 0 0,10 107 850 0 0,-4-161-1110 0 0,-1 68-713 0 0,0-89-403 0 0,-4 5-2924 0 0,-20-26-12777 0 0,10 7 14876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4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3848 0 0,'12'-2'2109'0'0,"3"-1"-1145"0"0,-5 3 592 0 0,14-2-1136 0 0,-9 1-440 0 0,0 1-616 0 0,0-1-1636 0 0,-1-1 263 0 0,1 0 117 0 0,-1 0 220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48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2 209 3860 0 0,'0'0'1292'0'0,"-2"-10"6557"0"0,27 4-6509 0 0,46-7-1 0 0,12-1-337 0 0,-69 10-843 0 0,0-1-1 0 0,1 0 0 0 0,-2 0 1 0 0,1-2-1 0 0,15-8 0 0 0,-22 10-63 0 0,0 0-1 0 0,0 0 1 0 0,0-1-1 0 0,-1 1 1 0 0,0-1-1 0 0,0-1 1 0 0,-1 1-1 0 0,0-1 1 0 0,0 0-1 0 0,5-11 1 0 0,-9 17-79 0 0,-1 0 1 0 0,1 0 0 0 0,-1 0 0 0 0,1 0 0 0 0,-1-1-1 0 0,0 1 1 0 0,0 0 0 0 0,1 0 0 0 0,-1 0 0 0 0,0-1-1 0 0,0 1 1 0 0,0 0 0 0 0,0 0 0 0 0,-1-1-1 0 0,1 1 1 0 0,0 0 0 0 0,-1 0 0 0 0,1 0 0 0 0,0 0-1 0 0,-1-1 1 0 0,1 1 0 0 0,-1 0 0 0 0,0 0 0 0 0,1 0-1 0 0,-1 0 1 0 0,0 0 0 0 0,0 0 0 0 0,1 0-1 0 0,-1 0 1 0 0,0 1 0 0 0,0-1 0 0 0,0 0 0 0 0,0 0-1 0 0,0 1 1 0 0,0-1 0 0 0,-3 0 0 0 0,-6-7 206 0 0,10 8-210 0 0,-1 0 0 0 0,0 0 0 0 0,1 0 0 0 0,-1 0-1 0 0,1 0 1 0 0,-1 0 0 0 0,0 0 0 0 0,1 0 0 0 0,-1 1-1 0 0,1-1 1 0 0,-1 0 0 0 0,0 0 0 0 0,1 1-1 0 0,-1-1 1 0 0,1 0 0 0 0,-1 1 0 0 0,1-1 0 0 0,-1 1-1 0 0,1-1 1 0 0,-1 1 0 0 0,1-1 0 0 0,0 1-1 0 0,-1 0 1 0 0,-11 12 152 0 0,12-13-174 0 0,0 0 8 0 0,-2 4 71 0 0,0 1 0 0 0,0-1 0 0 0,0 1 0 0 0,0-1 0 0 0,1 1 0 0 0,0 0 0 0 0,0 0 0 0 0,0 0 0 0 0,0 0 0 0 0,1-1 1 0 0,0 1-1 0 0,1 10 0 0 0,-2 8 272 0 0,-8 189 1811 0 0,2-19-698 0 0,-11 20 194 0 0,18-212-1667 0 0,0 0-1 0 0,0 0 0 0 0,0 0 1 0 0,0 0-1 0 0,0 0 0 0 0,0 0 1 0 0,0 0-1 0 0,-1 0 0 0 0,1 0 1 0 0,0 0-1 0 0,-1 0 0 0 0,1 0 0 0 0,0 0 1 0 0,-1 0-1 0 0,1-1 0 0 0,-1 1 1 0 0,0 0-1 0 0,1 0 0 0 0,-1 0 1 0 0,0-1-1 0 0,1 1 0 0 0,-1 0 1 0 0,0-1-1 0 0,0 1 0 0 0,0-1 0 0 0,1 1 1 0 0,-1-1-1 0 0,-1 1 0 0 0,1-1-366 0 0,-16-3-3888 0 0,5-2-2132 0 0,-18-14-6096 0 0,21 11 10711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8:0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51 1484 0 0,'0'0'508'0'0,"3"0"-85"0"0,34-8 1924 0 0,-35 7-2120 0 0,11-8 477 0 0,-13 9-669 0 0,1-1 0 0 0,-1 0 0 0 0,1 1 1 0 0,-1-1-1 0 0,0 0 0 0 0,0 0 0 0 0,1 1 0 0 0,-1-1 0 0 0,0 0 0 0 0,0 0 0 0 0,0 0 0 0 0,0 1 0 0 0,0-1 1 0 0,0 0-1 0 0,0 0 0 0 0,0 1 0 0 0,0-1 0 0 0,0 0 0 0 0,0 0 0 0 0,0 0 0 0 0,-1 1 0 0 0,1-1 0 0 0,0 0 1 0 0,-1 0-1 0 0,1 1 0 0 0,0-1 0 0 0,-1 0 0 0 0,1 1 0 0 0,-1-1 0 0 0,1 1 0 0 0,-1-1 0 0 0,1 0 0 0 0,-1 1 1 0 0,0-1-1 0 0,1 1 0 0 0,-1-1 0 0 0,0 1 0 0 0,1 0 0 0 0,-1-1 0 0 0,0 1 0 0 0,0-1 0 0 0,-3 0 87 0 0,1 0 1 0 0,-1 1-1 0 0,1-1 0 0 0,0 0 0 0 0,-1 1 0 0 0,0 0 0 0 0,1 0 0 0 0,-1 0 0 0 0,1 0 0 0 0,-5 2 0 0 0,2-1 20 0 0,0 0 0 0 0,1 1 0 0 0,-1 0 0 0 0,1 0 0 0 0,-1 1 0 0 0,1-1 0 0 0,0 1 0 0 0,0 0 0 0 0,0 0 0 0 0,1 1 0 0 0,-1 0 0 0 0,1 0 0 0 0,0 0 0 0 0,-6 7 0 0 0,9-9-150 0 0,-1 0-1 0 0,1 0 1 0 0,0 0 0 0 0,0 0-1 0 0,0 0 1 0 0,0 0-1 0 0,0 0 1 0 0,1 0 0 0 0,-1 0-1 0 0,1 0 1 0 0,-1 1-1 0 0,1-1 1 0 0,0 0 0 0 0,0 0-1 0 0,0 0 1 0 0,0 1-1 0 0,0-1 1 0 0,0 0 0 0 0,1 0-1 0 0,-1 1 1 0 0,1-1-1 0 0,0 0 1 0 0,-1 0 0 0 0,1 0-1 0 0,0 0 1 0 0,0 0-1 0 0,0 0 1 0 0,0 0 0 0 0,1 0-1 0 0,-1-1 1 0 0,1 1-1 0 0,-1 0 1 0 0,1-1 0 0 0,-1 1-1 0 0,1-1 1 0 0,0 1-1 0 0,0-1 1 0 0,0 0-1 0 0,0 0 1 0 0,0 0 0 0 0,0 0-1 0 0,0 0 1 0 0,0 0-1 0 0,0 0 1 0 0,0-1 0 0 0,0 1-1 0 0,0-1 1 0 0,1 0-1 0 0,-1 0 1 0 0,3 1 0 0 0,-1-1-292 0 0,17 0-2031 0 0,-2-3-2375 0 0,0-2 2883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4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4532 0 0,'0'0'1253'0'0,"10"-4"947"0"0,6 2-1208 0 0,-4 0-152 0 0,3 0-32 0 0,1-2-132 0 0,3 3-120 0 0,5 0-188 0 0,-2-2-276 0 0,5 0-420 0 0,4 0-984 0 0,-6 1-1204 0 0,-1 0 88 0 0,-5-2 267 0 0,-3 1 245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4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5 2496 0 0,'0'0'2434'0'0,"-5"-1"-1685"0"0,-23-1 1123 0 0,-1 1 1 0 0,1 1 0 0 0,0 1 0 0 0,-42 7 0 0 0,70-8-1859 0 0,0 0 0 0 0,0 0 1 0 0,-1 0-1 0 0,1 0 0 0 0,0 0 0 0 0,0 0 1 0 0,0 0-1 0 0,-1 0 0 0 0,1 0 1 0 0,0 0-1 0 0,0 1 0 0 0,0-1 0 0 0,-1 0 1 0 0,1 0-1 0 0,0 0 0 0 0,0 0 0 0 0,0 0 1 0 0,-1 0-1 0 0,1 0 0 0 0,0 0 1 0 0,0 1-1 0 0,0-1 0 0 0,0 0 0 0 0,0 0 1 0 0,-1 0-1 0 0,1 0 0 0 0,0 1 1 0 0,0-1-1 0 0,0 0 0 0 0,0 0 0 0 0,0 0 1 0 0,0 1-1 0 0,0-1 0 0 0,0 0 1 0 0,0 0-1 0 0,0 0 0 0 0,0 1 0 0 0,0-1 1 0 0,0 0-1 0 0,0 0 0 0 0,0 0 1 0 0,0 1-1 0 0,0-1 0 0 0,0 0 0 0 0,0 0 1 0 0,0 0-1 0 0,0 1 0 0 0,0-1 0 0 0,0 0 1 0 0,0 0-1 0 0,0 0 0 0 0,0 0 1 0 0,0 1-1 0 0,1-1 0 0 0,-1 0 0 0 0,0 0 1 0 0,0 0-1 0 0,0 0 0 0 0,0 1 1 0 0,0-1-1 0 0,1 0 0 0 0,31 15 250 0 0,45 14 0 0 0,20 9 110 0 0,-96-38-352 0 0,0 0 1 0 0,0 0 0 0 0,-1 1-1 0 0,1-1 1 0 0,0 0 0 0 0,-1 1-1 0 0,1-1 1 0 0,0 0 0 0 0,-1 1-1 0 0,1-1 1 0 0,0 1 0 0 0,-1-1-1 0 0,1 1 1 0 0,-1-1 0 0 0,1 1-1 0 0,-1 0 1 0 0,1-1 0 0 0,-1 1-1 0 0,1 0 1 0 0,-1-1 0 0 0,0 1-1 0 0,1 0 1 0 0,-1-1 0 0 0,0 1-1 0 0,0 1 1 0 0,0-1 0 0 0,0-1 0 0 0,-1 1 1 0 0,1 0-1 0 0,0-1 0 0 0,-1 1 1 0 0,1 0-1 0 0,-1-1 0 0 0,1 1 0 0 0,-1 0 1 0 0,0-1-1 0 0,1 1 0 0 0,-1-1 0 0 0,0 1 1 0 0,1-1-1 0 0,-1 0 0 0 0,0 1 1 0 0,1-1-1 0 0,-3 1 0 0 0,-36 11 324 0 0,37-12-361 0 0,-65 13-30 0 0,66-13-354 0 0,-4 0-569 0 0,-12-3-3703 0 0,0 0 0 0 0,-31-9 0 0 0,35 6 2887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4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9 3100 0 0,'-5'-2'711'0'0,"-1"1"0"0"0,1-1 0 0 0,0 1 0 0 0,-1 0 0 0 0,1 0 0 0 0,0 1 0 0 0,-1-1-1 0 0,1 1 1 0 0,-1 0 0 0 0,1 1 0 0 0,-8 1 0 0 0,4 0-412 0 0,1 0 0 0 0,-1 0 0 0 0,0 1 1 0 0,1 1-1 0 0,0-1 0 0 0,0 1 0 0 0,0 1 0 0 0,0-1 0 0 0,1 1 0 0 0,0 1 1 0 0,0-1-1 0 0,0 1 0 0 0,0 1 0 0 0,1-1 0 0 0,0 1 0 0 0,1 0 0 0 0,-1 0 0 0 0,2 1 1 0 0,-1 0-1 0 0,1-1 0 0 0,-5 14 0 0 0,4-11-181 0 0,2 0 0 0 0,-1 1 0 0 0,1 0 0 0 0,1 0 0 0 0,0 0 0 0 0,0 0 0 0 0,1 0 0 0 0,1 0 0 0 0,0 0 0 0 0,0 0-1 0 0,1 0 1 0 0,1 0 0 0 0,0 0 0 0 0,0 0 0 0 0,1 0 0 0 0,7 16 0 0 0,-6-20-65 0 0,0 0 0 0 0,1-1 0 0 0,-1 1-1 0 0,2-1 1 0 0,-1 0 0 0 0,1-1 0 0 0,0 1-1 0 0,0-1 1 0 0,0 0 0 0 0,1-1 0 0 0,-1 1 0 0 0,1-1-1 0 0,0-1 1 0 0,1 1 0 0 0,-1-1 0 0 0,1 0 0 0 0,12 2-1 0 0,-9-2-432 0 0,1-1 0 0 0,-1 0 0 0 0,1 0-1 0 0,-1-2 1 0 0,13 1 0 0 0,-15-2-808 0 0,-1 0-1 0 0,0 0 1 0 0,0 0-1 0 0,0-1 1 0 0,-1 0-1 0 0,1-1 1 0 0,9-3-1 0 0,-11 3 348 0 0,-1 0 0 0 0,0-1 0 0 0,0 1 0 0 0,0-1-1 0 0,0 0 1 0 0,-1 0 0 0 0,8-10 0 0 0,3-4-1052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5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4524 0 0,'0'0'1403'0'0,"-5"4"-51"0"0,-10 8 545 0 0,-1 1 0 0 0,2 1 1 0 0,-26 32-1 0 0,-13 23 1081 0 0,10-13-1442 0 0,38-50-715 0 0,-19 22-3384 0 0,22-25 1198 0 0,-1 0 1 0 0,-1 0-1 0 0,1 0 1 0 0,0 0-1 0 0,-1-1 1 0 0,1 0-1 0 0,-1 1 1 0 0,0-1-1 0 0,0-1 1 0 0,-5 3-1 0 0,6-3-477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51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82 2260 0 0,'-6'-8'1232'0'0,"-1"0"0"0"0,-1 1 0 0 0,0 0 0 0 0,0 0-1 0 0,-12-8 1 0 0,13 11-820 0 0,0 0-1 0 0,1 0 0 0 0,-2 1 0 0 0,1 0 0 0 0,0 0 1 0 0,-1 1-1 0 0,1 0 0 0 0,-1 0 0 0 0,1 1 1 0 0,-1 0-1 0 0,0 0 0 0 0,-12 1 0 0 0,15 1-296 0 0,0 0-1 0 0,1 0 0 0 0,-1 0 0 0 0,0 0 1 0 0,0 1-1 0 0,1 0 0 0 0,-1 0 1 0 0,1 0-1 0 0,-1 1 0 0 0,1 0 0 0 0,0-1 1 0 0,0 2-1 0 0,0-1 0 0 0,0 0 0 0 0,1 1 1 0 0,-5 5-1 0 0,-1 3 145 0 0,0 0-1 0 0,1 1 1 0 0,-13 24-1 0 0,19-32-220 0 0,-1 0 0 0 0,1 0 0 0 0,1 0 0 0 0,-1 0-1 0 0,0 0 1 0 0,1 0 0 0 0,0 0 0 0 0,1 1 0 0 0,-1-1-1 0 0,1 0 1 0 0,0 0 0 0 0,0 1 0 0 0,0-1 0 0 0,1 0-1 0 0,0 1 1 0 0,0-1 0 0 0,0 0 0 0 0,1 0 0 0 0,-1 0-1 0 0,1 0 1 0 0,1 0 0 0 0,-1-1 0 0 0,1 1 0 0 0,-1 0-1 0 0,1-1 1 0 0,7 8 0 0 0,-7-9-20 0 0,0 0-1 0 0,0 0 0 0 0,1 0 1 0 0,-1 0-1 0 0,1 0 1 0 0,0-1-1 0 0,0 1 1 0 0,0-1-1 0 0,0 0 0 0 0,0 0 1 0 0,0-1-1 0 0,0 1 1 0 0,1-1-1 0 0,-1 0 1 0 0,1 0-1 0 0,-1-1 0 0 0,1 1 1 0 0,-1-1-1 0 0,9 0 1 0 0,-6-1-4 0 0,0 0 0 0 0,0-1 0 0 0,0 0 0 0 0,0 0 0 0 0,-1 0 0 0 0,1-1 0 0 0,-1 0 1 0 0,0 0-1 0 0,1-1 0 0 0,-1 1 0 0 0,-1-1 0 0 0,7-6 0 0 0,-6 5-4 0 0,-1 0-1 0 0,0-1 0 0 0,0 0 1 0 0,0 0-1 0 0,0 0 1 0 0,-1 0-1 0 0,0-1 1 0 0,-1 1-1 0 0,5-13 0 0 0,-1-1 14 0 0,-1 0-1 0 0,3-23 0 0 0,3-8 302 0 0,-12 49-243 0 0,0 1 81 0 0,1-8-359 0 0,-1 9 236 0 0,0 0 1 0 0,0 0-1 0 0,0 0 1 0 0,0 0-1 0 0,0 0 1 0 0,0 0-1 0 0,0 0 1 0 0,1 0-1 0 0,-1 0 1 0 0,0 0-1 0 0,0 0 1 0 0,0 0-1 0 0,0 0 1 0 0,0 0-1 0 0,0 0 0 0 0,0 0 1 0 0,0 0-1 0 0,0 0 1 0 0,0 0-1 0 0,0 0 1 0 0,0 0-1 0 0,1 0 1 0 0,-1 0-1 0 0,0 0 1 0 0,0 0-1 0 0,0 0 1 0 0,0 0-1 0 0,0 0 1 0 0,0 0-1 0 0,0 0 1 0 0,0 0-1 0 0,0 0 0 0 0,0 0 1 0 0,0-1-1 0 0,0 1 1 0 0,0 0-1 0 0,0 0 1 0 0,1 0-1 0 0,5 22 57 0 0,3 8 487 0 0,0 0 0 0 0,2-1 0 0 0,16 30 0 0 0,-23-51-628 0 0,1 0-1 0 0,0 0 1 0 0,0-1-1 0 0,0 0 1 0 0,1 0-1 0 0,0 0 1 0 0,1-1-1 0 0,-1 0 0 0 0,1 0 1 0 0,0-1-1 0 0,1 0 1 0 0,-1 0-1 0 0,1 0 1 0 0,0-1-1 0 0,16 6 1 0 0,-22-10-1525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52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183 154 2116 0 0,'0'0'4277'0'0,"-5"-2"-3614"0"0,-11-1 577 0 0,1 1-1 0 0,-24-1 1 0 0,23 3-588 0 0,1-1 1 0 0,0-1 0 0 0,-27-6 0 0 0,40 8-552 0 0,1-1-96 0 0,0 1 0 0 0,0 0 0 0 0,1 0 0 0 0,-1-1 0 0 0,0 1 0 0 0,0-1 0 0 0,0 1 0 0 0,0 0 1 0 0,0-1-1 0 0,1 0 0 0 0,-1 1 0 0 0,0-1 0 0 0,0 0 0 0 0,1 1 0 0 0,-1-1 0 0 0,0 0 0 0 0,1 1 1 0 0,-1-1-1 0 0,1 0 0 0 0,-1-1 0 0 0,0 0-67 0 0,2-1-103 0 0,6-11 125 0 0,-6 10 16 0 0,22-27-73 0 0,30-34 3619 0 0,-52 71-3217 0 0,2 14 238 0 0,-1-1-1 0 0,-1 2 1 0 0,-2 30 0 0 0,0-20 664 0 0,4 52-1 0 0,8-9-76 0 0,-11-71-1102 0 0,1 1-168 0 0,0 0 751 0 0,-24-28-21130 0 0,17 14 19960 0 0,-1-4-1161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5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3644 0 0,'-3'0'1108'0'0,"-1"0"-831"0"0,-2-1 644 0 0,-1 1-1 0 0,1 1 1 0 0,0-1-1 0 0,-1 1 1 0 0,1 0-1 0 0,-7 2 0 0 0,3 1-316 0 0,-1 1-1 0 0,1 0 0 0 0,0 0 0 0 0,0 1 0 0 0,0 0 0 0 0,1 1 1 0 0,0 0-1 0 0,0 1 0 0 0,0 0 0 0 0,1 0 0 0 0,-10 14 0 0 0,13-15-478 0 0,0 1-1 0 0,1 0 0 0 0,0 0 0 0 0,1 1 1 0 0,0-1-1 0 0,0 1 0 0 0,1 0 1 0 0,0-1-1 0 0,0 1 0 0 0,1 0 0 0 0,0 0 1 0 0,1 0-1 0 0,0 0 0 0 0,0 0 0 0 0,1 0 1 0 0,0 0-1 0 0,1 0 0 0 0,0 0 0 0 0,0 0 1 0 0,1-1-1 0 0,0 1 0 0 0,0-1 0 0 0,1 0 1 0 0,0 0-1 0 0,1 0 0 0 0,0 0 1 0 0,0-1-1 0 0,0 0 0 0 0,1 0 0 0 0,0 0 1 0 0,0-1-1 0 0,1 1 0 0 0,13 8 0 0 0,-10-8-287 0 0,1 1-1 0 0,0-2 0 0 0,1 1 0 0 0,-1-2 0 0 0,1 0 1 0 0,0 0-1 0 0,0-1 0 0 0,15 3 0 0 0,-18-5-730 0 0,0-1-1 0 0,0 0 1 0 0,0-1-1 0 0,0 0 0 0 0,10-1 1 0 0,-10-1-684 0 0,0 1 0 0 0,0-2 0 0 0,-1 1 1 0 0,1-1-1 0 0,12-6 0 0 0,20-15-2584 0 0,-23 9 2277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5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41 2948 0 0,'-1'-2'454'0'0,"0"0"0"0"0,-1 0 0 0 0,1 1 0 0 0,-1-1 0 0 0,1 0 0 0 0,-1 1 0 0 0,0-1 0 0 0,1 1 0 0 0,-1 0 0 0 0,0-1 0 0 0,0 1 0 0 0,0 0 0 0 0,0 0 0 0 0,-4-1 0 0 0,-6-5 1710 0 0,10 6-1240 0 0,-23-8 2668 0 0,23 9-3518 0 0,0 0 0 0 0,0 0-1 0 0,0-1 1 0 0,0 1 0 0 0,0 1 0 0 0,0-1 0 0 0,0 0-1 0 0,0 0 1 0 0,0 1 0 0 0,-3 0 0 0 0,2 0-100 0 0,-1 2-125 0 0,3-3 165 0 0,1 0 0 0 0,0 0 1 0 0,0 0-1 0 0,-1 0 0 0 0,1 0 0 0 0,0 0 1 0 0,0 0-1 0 0,-1 0 0 0 0,1 0 1 0 0,0 0-1 0 0,0 0 0 0 0,-1 1 0 0 0,1-1 1 0 0,0 0-1 0 0,0 0 0 0 0,0 0 0 0 0,-1 0 1 0 0,1 0-1 0 0,0 1 0 0 0,0-1 0 0 0,0 0 1 0 0,-1 0-1 0 0,1 0 0 0 0,0 1 0 0 0,0-1 1 0 0,0 0-1 0 0,0 0 0 0 0,0 0 1 0 0,-1 1-1 0 0,1-1 0 0 0,0 0 0 0 0,0 0 1 0 0,0 1-1 0 0,0-1 0 0 0,0 0 0 0 0,0 0 1 0 0,0 1-1 0 0,0 27 305 0 0,0-25-260 0 0,0 14 76 0 0,-3 49 580 0 0,-20 112 0 0 0,-1 17-148 0 0,23-182-508 0 0,1 38 121 0 0,3 8 271 0 0,-3-57 41 0 0,10-25-543 0 0,3-1 4 0 0,-7 12 6 0 0,58-111-679 0 0,-53 105 631 0 0,1 0 0 0 0,1 1 0 0 0,0 0 0 0 0,2 1 0 0 0,0 1 0 0 0,24-20-1 0 0,-30 29 107 0 0,-6 4-18 0 0,-1 0-1 0 0,0 1 0 0 0,0-1 1 0 0,1 1-1 0 0,-1 0 1 0 0,1 0-1 0 0,-1 0 0 0 0,1 0 1 0 0,-1 0-1 0 0,1 1 1 0 0,2-1-1 0 0,-1 0-8 0 0,-1 1 22 0 0,1 0-13 0 0,0 0-1 0 0,-1 0 1 0 0,1 0 0 0 0,0 1-1 0 0,0 0 1 0 0,0 0 0 0 0,0 0-1 0 0,-1 0 1 0 0,1 1 0 0 0,0-1-1 0 0,-1 1 1 0 0,1 0 0 0 0,-1 0-1 0 0,0 0 1 0 0,0 0 0 0 0,5 5 0 0 0,-4-3 14 0 0,-1 0 1 0 0,0 1-1 0 0,1-1 1 0 0,-2 1 0 0 0,1 0-1 0 0,0 0 1 0 0,-1 0 0 0 0,0 0-1 0 0,0 0 1 0 0,1 10 0 0 0,0-2 62 0 0,-2-1 0 0 0,0 1 0 0 0,0 0 0 0 0,-1 0 0 0 0,-1 0 0 0 0,0 0 0 0 0,-1-1 0 0 0,0 1 0 0 0,-6 18 0 0 0,2-12 154 0 0,-1 0 1 0 0,-16 31-1 0 0,20-44-165 0 0,-1-1 1 0 0,1 1 0 0 0,-1-1-1 0 0,-1 0 1 0 0,1 0-1 0 0,-1 0 1 0 0,0-1-1 0 0,0 0 1 0 0,0 0 0 0 0,-1 0-1 0 0,1 0 1 0 0,-8 3-1 0 0,6-4-125 0 0,0 0 0 0 0,0-1 0 0 0,0 0 0 0 0,-1 0 0 0 0,1 0-1 0 0,0-1 1 0 0,-1 0 0 0 0,1 0 0 0 0,-1-1 0 0 0,1 0-1 0 0,-15-2 1 0 0,-12-7-3918 0 0,2-9-5071 0 0,-2-7 2539 0 0,22 16 4674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5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 3092 0 0,'-9'-5'11113'0'0,"153"16"-9194"0"0,60 5 126 0 0,-125-7-1278 0 0,-65-7-258 0 0,-20-1 116 0 0,-32-2-312 0 0,-63 0-123 0 0,65 2-192 0 0,22-1 38 0 0,0 1 0 0 0,0 0 0 0 0,-19 5 0 0 0,14 1-76 0 0,17-6 30 0 0,5 4-4 0 0,2 2 33 0 0,1 0 0 0 0,0 1 0 0 0,1-2 0 0 0,-1 1 0 0 0,1-1 0 0 0,14 10 0 0 0,66 27 536 0 0,-86-43-534 0 0,-1 1-1 0 0,0-1 0 0 0,0 0 0 0 0,1 0 1 0 0,-1 0-1 0 0,0 0 0 0 0,0 0 0 0 0,0 0 1 0 0,1 0-1 0 0,-1 0 0 0 0,0 1 1 0 0,0-1-1 0 0,0 0 0 0 0,1 0 0 0 0,-1 0 1 0 0,0 0-1 0 0,0 1 0 0 0,0-1 0 0 0,0 0 1 0 0,0 0-1 0 0,1 0 0 0 0,-1 1 1 0 0,0-1-1 0 0,0 0 0 0 0,0 0 0 0 0,0 0 1 0 0,0 1-1 0 0,0-1 0 0 0,0 0 0 0 0,0 0 1 0 0,0 1-1 0 0,0-1 0 0 0,0 0 0 0 0,0 0 1 0 0,0 1-1 0 0,0-1 0 0 0,0 0 1 0 0,0 1-1 0 0,-9 6 183 0 0,-19 2-293 0 0,12-7-3630 0 0,0 0 0 0 0,0 0 0 0 0,0-2 0 0 0,-18-1 0 0 0,27 1 3260 0 0,-13 0-1435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8:5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2088 0 0,'0'0'705'0'0,"2"0"18"0"0,9 0-57 0 0,-8 0 1425 0 0,1 1-1653 0 0,175 27 2416 0 0,10 1-1449 0 0,-141-21 138 0 0,-45-7-1169 0 0,0-1-176 0 0,7 0-12 0 0,-7 0 1582 0 0,-10-1-1692 0 0,-149-8 487 0 0,107 15-176 0 0,52-3-369 0 0,27 25 26 0 0,28 19 403 0 0,-56-46-230 0 0,-1 1-77 0 0,-1-2-123 0 0,0 0 0 0 0,0 0 0 0 0,1 0-1 0 0,-1 0 1 0 0,0 0 0 0 0,0 0-1 0 0,1 1 1 0 0,-1-1 0 0 0,0 0 0 0 0,0 0-1 0 0,0 0 1 0 0,0 0 0 0 0,1 1 0 0 0,-1-1-1 0 0,0 0 1 0 0,0 0 0 0 0,0 1 0 0 0,0-1-1 0 0,0 0 1 0 0,0 0 0 0 0,0 0 0 0 0,0 1-1 0 0,1-1 1 0 0,-1 0 0 0 0,0 0 0 0 0,0 1-1 0 0,0-1 1 0 0,0 0 0 0 0,0 0 0 0 0,0 1-1 0 0,0-1 1 0 0,-1 0 0 0 0,1 0 0 0 0,0 1-1 0 0,0-1 1 0 0,0 0 0 0 0,0 0 0 0 0,0 1-1 0 0,0-1 1 0 0,0 0 0 0 0,0 0 0 0 0,-1 0-1 0 0,1 1 1 0 0,0-1 0 0 0,0 0 0 0 0,-18 9 201 0 0,0-1 0 0 0,0-1 0 0 0,-1-1 1 0 0,-36 8-1 0 0,53-14-159 0 0,0 1-49 0 0,-7 3-1 0 0,6-3-1337 0 0,-10 3 4129 0 0,5-2-5657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8:0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38 2876 0 0,'2'-24'3696'0'0,"-2"22"-2282"0"0,0-6-845 0 0,0 5 99 0 0,1 8 3390 0 0,1 15-3585 0 0,-2 0 0 0 0,0-1 0 0 0,-3 23 0 0 0,-2 10 227 0 0,2 0-1 0 0,5 64 1 0 0,-2-114-927 0 0,1 1-252 0 0,0 4 662 0 0,6 12-7895 0 0,7-12 1202 0 0,-12-6 4719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9:01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773 976 1236 0 0,'9'-25'1980'0'0,"1"0"0"0"0,20-35-1 0 0,-20 40-1271 0 0,-2 0 0 0 0,0 0 0 0 0,6-27 0 0 0,-7 23-191 0 0,16-37-1 0 0,-9 14-319 0 0,-12 40-171 0 0,0 0-1 0 0,0 0 1 0 0,0 0 0 0 0,5-9 0 0 0,-4 9 8 0 0,-1 1 0 0 0,0-1 0 0 0,0 0-1 0 0,1-12 1 0 0,-3 15-14 0 0,8-57 795 0 0,0-98 1 0 0,-9 146-697 0 0,0 1 0 0 0,-1 0 0 0 0,0 0-1 0 0,-1 0 1 0 0,-1 0 0 0 0,1 1 0 0 0,-2-1 0 0 0,0 1 0 0 0,-9-16 0 0 0,5 11-13 0 0,-1 1 0 0 0,-1 0 0 0 0,0 1 0 0 0,-1 1 1 0 0,0-1-1 0 0,-16-12 0 0 0,18 19-62 0 0,-1 0-1 0 0,0 0 1 0 0,0 1-1 0 0,-1 1 1 0 0,0 0 0 0 0,0 0-1 0 0,0 1 1 0 0,0 0-1 0 0,-19-2 1 0 0,2 2-24 0 0,0 0 1 0 0,0 3-1 0 0,-30 0 0 0 0,42 3 19 0 0,0 0-1 0 0,1 1 1 0 0,-1 1-1 0 0,1 0 1 0 0,0 1-1 0 0,0 1 1 0 0,1 0-1 0 0,-1 1 1 0 0,1 1-1 0 0,-14 10 1 0 0,-8 8 29 0 0,1 1 1 0 0,-49 48-1 0 0,70-60-50 0 0,0 2 0 0 0,1 0 0 0 0,1 0 0 0 0,1 2 0 0 0,0-1 0 0 0,-16 39 0 0 0,9-10 113 0 0,-25 91-1 0 0,41-124-94 0 0,0-4-17 0 0,0 0 1 0 0,1 1-1 0 0,0-1 0 0 0,1 1 1 0 0,-1 14-1 0 0,3 6-20 0 0,1 5 44 0 0,1-13 40 0 0,1 1 0 0 0,1-1 0 0 0,11 33 1 0 0,0-4 59 0 0,-13-39-122 0 0,1 0-1 0 0,0 0 1 0 0,1-1 0 0 0,1 1 0 0 0,12 21 0 0 0,-6-13-33 0 0,3 2-46 0 0,-12-19 72 0 0,0 0 1 0 0,0 0 0 0 0,0 0-1 0 0,0-1 1 0 0,0 1 0 0 0,1-1 0 0 0,0 0-1 0 0,-1 0 1 0 0,1 0 0 0 0,0-1-1 0 0,1 1 1 0 0,-1-1 0 0 0,0 0-1 0 0,1 0 1 0 0,-1-1 0 0 0,1 1 0 0 0,-1-1-1 0 0,7 1 1 0 0,3 1-85 0 0,0-1 0 0 0,0-1 0 0 0,0 0 0 0 0,-1-1 0 0 0,1-1 0 0 0,0 0 0 0 0,22-5 0 0 0,-24 3-883 0 0,-1 0 0 0 0,1-1 0 0 0,-1 0 0 0 0,0-1 1 0 0,-1-1-1 0 0,1 0 0 0 0,-1 0 0 0 0,0-1 1 0 0,0 0-1 0 0,-1 0 0 0 0,0-1 0 0 0,0-1 0 0 0,-1 1 1 0 0,8-11-1 0 0,-1-1-850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9:0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343 913 1688 0 0,'0'0'584'0'0,"2"0"-39"0"0,43-5 2482 0 0,-42 5-2619 0 0,40-11 2543 0 0,-40 11-2802 0 0,1-1 1 0 0,-1 0-1 0 0,1 1 1 0 0,-1-1-1 0 0,0 0 1 0 0,1-1-1 0 0,-1 1 1 0 0,5-3-1 0 0,6-3 479 0 0,-1 1-373 0 0,-1-1 1 0 0,0-1 0 0 0,0 0 0 0 0,-1 0-1 0 0,0-1 1 0 0,0 0 0 0 0,-1-1 0 0 0,-1-1-1 0 0,1 1 1 0 0,-2-1 0 0 0,1-1 0 0 0,-2 0-1 0 0,1 0 1 0 0,-2 0 0 0 0,0-1 0 0 0,0 0-1 0 0,-1 0 1 0 0,4-19 0 0 0,44-133 991 0 0,-47 141-971 0 0,-2 0 1 0 0,-1 0 0 0 0,-1 0-1 0 0,-1-1 1 0 0,-1 1 0 0 0,-1 0-1 0 0,-1-1 1 0 0,-7-30 0 0 0,7 40-191 0 0,-2 1-1 0 0,0-1 1 0 0,-1 1 0 0 0,0-1 0 0 0,-1 1-1 0 0,-1 1 1 0 0,-15-24 0 0 0,16 29-59 0 0,-1-1 1 0 0,0 2-1 0 0,0-1 0 0 0,-1 1 1 0 0,0 0-1 0 0,0 0 0 0 0,-1 1 1 0 0,0 0-1 0 0,0 1 0 0 0,0 0 1 0 0,-19-7-1 0 0,7 4 18 0 0,14 5-36 0 0,-31-4 64 0 0,30 5-69 0 0,4 1-6 0 0,0 0 0 0 0,0 0 0 0 0,0 0 0 0 0,-1 1 0 0 0,1 0 1 0 0,0 0-1 0 0,-5 1 0 0 0,-9 0 13 0 0,1 0 1 0 0,0 2-1 0 0,-1 0 1 0 0,1 1-1 0 0,1 1 1 0 0,-1 0-1 0 0,1 1 1 0 0,0 1-1 0 0,0 1 1 0 0,0 0-1 0 0,1 1 1 0 0,1 0-1 0 0,-22 18 1 0 0,19-11 36 0 0,-1-1 1 0 0,2 2 0 0 0,0 0-1 0 0,2 1 1 0 0,-1 1-1 0 0,2 0 1 0 0,1 0-1 0 0,0 2 1 0 0,-16 39 0 0 0,23-45 7 0 0,0 0 1 0 0,1 0 0 0 0,0 0 0 0 0,-2 25 0 0 0,5-27-48 0 0,1 0 0 0 0,1 1 0 0 0,0-1 0 0 0,1 0 0 0 0,0 0-1 0 0,1 0 1 0 0,0-1 0 0 0,1 1 0 0 0,10 20 0 0 0,-1-9 20 0 0,1-1 0 0 0,1 0-1 0 0,18 20 1 0 0,-11-14 3 0 0,-6-10 68 0 0,0 0 0 0 0,0-1 0 0 0,2-1 0 0 0,39 29 0 0 0,-53-42-83 0 0,2-1 0 0 0,-1 1 0 0 0,0-1 0 0 0,1 0 0 0 0,-1 0 0 0 0,1-1 1 0 0,0 0-1 0 0,0 0 0 0 0,0 0 0 0 0,12 1 0 0 0,-5 0-10 0 0,2 0-244 0 0,0-1 0 0 0,1 0-1 0 0,-1-2 1 0 0,1 1 0 0 0,-1-2 0 0 0,23-3-1 0 0,-35 4-451 0 0,0 0-1 0 0,0 0 1 0 0,0-1-1 0 0,0 1 0 0 0,-1-1 1 0 0,1 0-1 0 0,0 0 1 0 0,0 0-1 0 0,0 0 1 0 0,-1 0-1 0 0,1-1 0 0 0,-1 1 1 0 0,1-1-1 0 0,-1 0 1 0 0,1 0-1 0 0,-1 1 0 0 0,0-2 1 0 0,0 1-1 0 0,0 0 1 0 0,0 0-1 0 0,0-1 1 0 0,-1 1-1 0 0,1-1 0 0 0,-1 1 1 0 0,3-5-1 0 0,-2-4-1256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1:1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0 928 0 0,'-3'50'208'0'0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1:59.6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208 150 1564 0 0,'0'0'938'0'0,"-14"-5"1180"0"0,-20-3 588 0 0,32 7-2427 0 0,-13-2 832 0 0,-33-8 1091 0 0,46 10-1939 0 0,-10-4 234 0 0,-40-20 377 0 0,50 24-788 0 0,-21-20 502 0 0,22 19-570 0 0,1 0 0 0 0,-1 1 0 0 0,1-1 0 0 0,-1 0 0 0 0,1 1 0 0 0,0-1 0 0 0,0 0 0 0 0,0 0 0 0 0,0 1 0 0 0,0-1 0 0 0,0 0 0 0 0,0 1 0 0 0,1-1 0 0 0,-1 0 0 0 0,1 1 0 0 0,-1-1 0 0 0,1 0 1 0 0,0-1-1 0 0,1 0-42 0 0,6-5-13 0 0,-5 6 51 0 0,-1 0 1 0 0,1 0-1 0 0,0 0 1 0 0,0 0-1 0 0,0 1 1 0 0,0-1-1 0 0,0 1 1 0 0,0 0-1 0 0,1 0 1 0 0,-1 0-1 0 0,6-1 1 0 0,-6 1 37 0 0,26-2 83 0 0,-26 2-35 0 0,27 2 55 0 0,-27 0 38 0 0,2 6 14 0 0,-4-6-183 0 0,0-1 0 0 0,-1 1 0 0 0,1 0 0 0 0,-1-1 0 0 0,1 1 0 0 0,-1-1-1 0 0,1 1 1 0 0,-1 0 0 0 0,1-1 0 0 0,-1 1 0 0 0,0 0 0 0 0,1 0 0 0 0,-1-1 0 0 0,0 1 0 0 0,0 0 0 0 0,1 0-1 0 0,-1 0 1 0 0,0-1 0 0 0,0 1 0 0 0,0 1 0 0 0,-4 27 500 0 0,3-26-434 0 0,-2 12 184 0 0,-11 91 1035 0 0,10-85-942 0 0,-2 34 0 0 0,5-36-169 0 0,-7 35 0 0 0,3-24 106 0 0,-3 36-157 0 0,7-64-111 0 0,2 1 10 0 0,-1 13-20 0 0,1-6 17 0 0,0 0-1 0 0,0 0 0 0 0,1 0 1 0 0,0 0-1 0 0,6 18 0 0 0,-7-23-34 0 0,1 0-1 0 0,-1-1 1 0 0,1 1-1 0 0,0-1 1 0 0,0 1-1 0 0,0-1 0 0 0,1 0 1 0 0,-1 0-1 0 0,1 0 1 0 0,6 7-1 0 0,1 1 22 0 0,-7-10-55 0 0,42 28 76 0 0,-43-28-46 0 0,21 6 96 0 0,-16-6-104 0 0,36 5-35 0 0,26-4 73 0 0,-66-3-31 0 0,1 0-2 0 0,10 0 18 0 0,-11 0-3 0 0,6-2 17 0 0,-8 2-12 0 0,1 0 0 0 0,-1 0 1 0 0,0 0-1 0 0,0 0 0 0 0,0 0 1 0 0,0-1-1 0 0,1 1 0 0 0,-1 0 0 0 0,0-1 1 0 0,0 1-1 0 0,0 0 0 0 0,0-1 1 0 0,0 0-1 0 0,2 0 0 0 0,-3 0-17 0 0,0 1-1 0 0,0 0 0 0 0,0 0 1 0 0,1 0-1 0 0,-1-1 1 0 0,0 1-1 0 0,0 0 0 0 0,0 0 1 0 0,0-1-1 0 0,0 1 1 0 0,0 0-1 0 0,0 0 0 0 0,0 0 1 0 0,0-1-1 0 0,0 1 1 0 0,0 0-1 0 0,0-1 0 0 0,0 1 1 0 0,0 0-1 0 0,0 0 1 0 0,0-1-1 0 0,0 1 0 0 0,0 0 1 0 0,0 0-1 0 0,0 0 1 0 0,0-1-1 0 0,0 1 0 0 0,0 0 1 0 0,-1 0-1 0 0,1-1 1 0 0,0 1-1 0 0,0 0 0 0 0,0 0 1 0 0,0 0-1 0 0,-1-1 1 0 0,1 1-1 0 0,0 0 0 0 0,0 0 1 0 0,0 0-1 0 0,-1 0 1 0 0,1 0-1 0 0,0 0 0 0 0,0-1 1 0 0,-1 1-1 0 0,1 0 1 0 0,0 0-1 0 0,0 0 0 0 0,-1 0 1 0 0,1 0-1 0 0,0 0 1 0 0,-1 0-1 0 0,-19-2-18 0 0,3 8 60 0 0,14-5-70 0 0,-23 23 30 0 0,15-4-8 0 0,8-16 23 0 0,0 1 0 0 0,1 0-1 0 0,-1 0 1 0 0,1 0 0 0 0,-2 9-1 0 0,2-8 15 0 0,2 1 0 0 0,-1 0-1 0 0,1 0 1 0 0,-1 0 0 0 0,2 0-1 0 0,-1-1 1 0 0,1 1 0 0 0,0 0 0 0 0,1 0-1 0 0,-1-1 1 0 0,1 1 0 0 0,1-1 0 0 0,4 10-1 0 0,-3-6 18 0 0,-1 1 1 0 0,1 0-1 0 0,-2 0 0 0 0,1 0 0 0 0,-2 1 0 0 0,1-1 0 0 0,-2 0 1 0 0,1 1-1 0 0,-1-1 0 0 0,-3 17 0 0 0,-1 72 320 0 0,5-86-350 0 0,-5 36 25 0 0,2-38-42 0 0,0 1 1 0 0,-1-1-1 0 0,0 0 1 0 0,-1-1-1 0 0,-7 17 1 0 0,3-9-4 0 0,1 0 1 0 0,1 1 0 0 0,-5 26 0 0 0,-4 40 81 0 0,12-32 117 0 0,2-52-158 0 0,1 1-8 0 0,-3 15 178 0 0,-9 32 0 0 0,10-43-182 0 0,2-5-7 0 0,0-1-12 0 0,-1 1 0 0 0,1 0-1 0 0,0-1 1 0 0,-1 1 0 0 0,1-1-1 0 0,-1 0 1 0 0,1 1 0 0 0,-1-1 0 0 0,0 1-1 0 0,0-1 1 0 0,1 0 0 0 0,-1 1 0 0 0,0-1-1 0 0,0 0 1 0 0,0 0 0 0 0,-1 0 0 0 0,1 0-1 0 0,-1 1 1 0 0,-23 13 134 0 0,23-14-110 0 0,-18 3 53 0 0,13-2-69 0 0,4-1-10 0 0,0-1 0 0 0,0 1 1 0 0,0-1-1 0 0,-1 0 0 0 0,1 0 0 0 0,0 0 0 0 0,-1 0 0 0 0,-5-2 0 0 0,8 2-8 0 0,-1 0 0 0 0,1 0 0 0 0,0 0 1 0 0,0 0-1 0 0,0 0 0 0 0,-1 0 0 0 0,1-1 0 0 0,0 1 0 0 0,0 0 0 0 0,0-1 0 0 0,-1 1 0 0 0,1-1 0 0 0,0 1 0 0 0,0-1 0 0 0,0 1 0 0 0,0-1 0 0 0,0 0 0 0 0,0 0 0 0 0,0 1 0 0 0,0-1 0 0 0,0 0 0 0 0,1 0 0 0 0,-1 0 0 0 0,0 0 0 0 0,0 0 0 0 0,1 0 0 0 0,-1 0 0 0 0,1 0 0 0 0,-1 0 0 0 0,1-1 0 0 0,-1 1 0 0 0,1 0 0 0 0,0 0 0 0 0,0 0 0 0 0,-1-1 0 0 0,1 1 0 0 0,0-2 0 0 0,0 1 13 0 0,1-1-27 0 0,2-11-1 0 0,-2 11 40 0 0,10-21 10 0 0,-6 18-86 0 0,0 1 1 0 0,0 0-1 0 0,1 0 0 0 0,0 0 1 0 0,0 1-1 0 0,0 0 1 0 0,0 0-1 0 0,10-4 1 0 0,15-7-2499 0 0,-24 11 1497 0 0,96-52-14779 0 0,-84 43 13920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03.1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260 172 1544 0 0,'-26'-7'2111'0'0,"8"1"-1186"0"0,-1-1 1 0 0,1-1-1 0 0,0-1 1 0 0,-17-11-1 0 0,34 19-767 0 0,-19-37 1036 0 0,20 36-1021 0 0,0 1-167 0 0,-1 0 0 0 0,1 0 0 0 0,0 1 0 0 0,0-1 0 0 0,0 0 0 0 0,0 0 0 0 0,0 1 0 0 0,0-1 0 0 0,0 0 0 0 0,1 0 0 0 0,-1 1 0 0 0,0-1 0 0 0,0 0-1 0 0,1 0 1 0 0,-1 1 0 0 0,0-1 0 0 0,1 0 0 0 0,-1 1 0 0 0,0-1 0 0 0,1 0 0 0 0,-1 1 0 0 0,1-1 0 0 0,0 0 0 0 0,11-14 120 0 0,-10 14-64 0 0,0-2-6 0 0,0 0-1 0 0,1 0 0 0 0,0 1 0 0 0,0-1 1 0 0,-1 1-1 0 0,1 0 0 0 0,1 0 1 0 0,-1 0-1 0 0,4-2 0 0 0,0 0 160 0 0,-6 3-107 0 0,24-7 268 0 0,-15 8-178 0 0,-1 0 1 0 0,0 1 0 0 0,10 3-1 0 0,-16-3-31 0 0,-3 0-141 0 0,1-1 1 0 0,-1 1-1 0 0,1 0 0 0 0,-1-1 0 0 0,1 1 1 0 0,-1 0-1 0 0,0 0 0 0 0,1-1 1 0 0,-1 1-1 0 0,0 0 0 0 0,0 0 0 0 0,1 0 1 0 0,-1 0-1 0 0,0-1 0 0 0,0 1 0 0 0,0 0 1 0 0,0 0-1 0 0,0 0 0 0 0,0 0 0 0 0,0-1 1 0 0,0 1-1 0 0,-1 1 0 0 0,-3 25 509 0 0,-19 30 29 0 0,-15 46 114 0 0,21-51-495 0 0,11-37-90 0 0,1 0 0 0 0,0 0 0 0 0,1 1 1 0 0,1-1-1 0 0,1 1 0 0 0,0 0 0 0 0,0 22 0 0 0,2-29-81 0 0,0-4 7 0 0,1 0 0 0 0,-1 1 0 0 0,1-1 1 0 0,0 0-1 0 0,0 0 0 0 0,0 0 0 0 0,1 0 0 0 0,0 0 1 0 0,0 0-1 0 0,0 0 0 0 0,0-1 0 0 0,5 7 0 0 0,-3-4 23 0 0,-3-4-28 0 0,1 0 0 0 0,0-1 0 0 0,-1 1 0 0 0,1-1 0 0 0,0 1-1 0 0,0-1 1 0 0,1 0 0 0 0,-1 0 0 0 0,0 0 0 0 0,1 0 0 0 0,-1 0 0 0 0,1-1 0 0 0,5 3-1 0 0,-1 0 3 0 0,1 0-1 0 0,0-1 1 0 0,0 0-1 0 0,0-1 1 0 0,0 0-1 0 0,0 0 0 0 0,0-1 1 0 0,12 1-1 0 0,-17-2-4 0 0,0 0 5 0 0,9 0-20 0 0,18-4 241 0 0,-27 4 412 0 0,-9 3-612 0 0,-19 8 7 0 0,23-10-28 0 0,-1 0 1 0 0,1 1-1 0 0,0-1 1 0 0,0 1 0 0 0,0-1-1 0 0,0 1 1 0 0,0 0-1 0 0,1-1 1 0 0,-1 1 0 0 0,0 0-1 0 0,1 0 1 0 0,-1 0 0 0 0,1 1-1 0 0,0-1 1 0 0,0 0-1 0 0,-2 3 1 0 0,-1 5 22 0 0,-3 2 45 0 0,2 2 1 0 0,-1-1-1 0 0,2 0 1 0 0,0 1-1 0 0,0 0 1 0 0,-1 19 0 0 0,-10 35 144 0 0,5-20-162 0 0,-6 58 1 0 0,9-50-11 0 0,5-36-49 0 0,2 0-1 0 0,1 27 0 0 0,0-3-23 0 0,-1-20 24 0 0,-4 129 218 0 0,3-143-211 0 0,1-2 41 0 0,-1 1 1 0 0,0 0-1 0 0,0-1 0 0 0,-1 1 1 0 0,0-1-1 0 0,-1 1 0 0 0,0-1 1 0 0,0 0-1 0 0,-6 10 0 0 0,-25 26 234 0 0,33-42-267 0 0,1-2-20 0 0,0 1-1 0 0,-1 0 1 0 0,1 0 0 0 0,0-1-1 0 0,-1 1 1 0 0,1 0 0 0 0,-1 0 0 0 0,1-1-1 0 0,-1 1 1 0 0,1 0 0 0 0,-1-1-1 0 0,1 1 1 0 0,-1-1 0 0 0,0 1-1 0 0,1-1 1 0 0,-1 1 0 0 0,0-1-1 0 0,1 1 1 0 0,-1-1 0 0 0,-1 1-1 0 0,-14 7 32 0 0,15-8-29 0 0,-2 1 26 0 0,1-1 14 0 0,-10 2-16 0 0,9-2-25 0 0,1 0 1 0 0,-1 0-1 0 0,0-1 0 0 0,1 1 0 0 0,-1 0 0 0 0,0-1 0 0 0,1 1 1 0 0,-1-1-1 0 0,1 0 0 0 0,-1 0 0 0 0,1 0 0 0 0,-1 0 1 0 0,1-1-1 0 0,0 1 0 0 0,0-1 0 0 0,0 1 0 0 0,-1-1 0 0 0,1 0 1 0 0,1 0-1 0 0,-1 1 0 0 0,0-2 0 0 0,0 1 0 0 0,1 0 1 0 0,-1 0-1 0 0,1 0 0 0 0,0-1 0 0 0,0 1 0 0 0,-1-1 0 0 0,2 1 1 0 0,-1-1-1 0 0,0 1 0 0 0,0-5 0 0 0,0 5 8 0 0,1-1-26 0 0,0 0 11 0 0,0 0 0 0 0,0 0 0 0 0,0 0 0 0 0,0 1 0 0 0,1-1 0 0 0,-1 0 0 0 0,1 0 0 0 0,0 0 0 0 0,0 1 0 0 0,0-1 0 0 0,0 0 0 0 0,0 1 0 0 0,0-1 0 0 0,1 1 0 0 0,-1-1 1 0 0,1 1-1 0 0,0 0 0 0 0,2-4 0 0 0,4-2-122 0 0,-1-5-1166 0 0,-7 12 761 0 0,1-1 0 0 0,-1 1 0 0 0,0 0 0 0 0,0 0 0 0 0,1 0 0 0 0,-1 0-1 0 0,0 0 1 0 0,0 0 0 0 0,0-1 0 0 0,-1 1 0 0 0,1 0 0 0 0,0 0 0 0 0,-1-2-1 0 0,-10-12-6772 0 0,-1 6 6221 0 0,0 3-726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06.0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259 147 808 0 0,'0'0'849'0'0,"-3"1"-568"0"0,0 0-26 0 0,-1-1 1 0 0,0 1 0 0 0,1 0 0 0 0,-1-1 0 0 0,0 0 0 0 0,-4 0 0 0 0,5-1 502 0 0,-12-4-300 0 0,12 4-263 0 0,-1 0-18 0 0,0-1 0 0 0,0 1 0 0 0,0-1 0 0 0,1 0-1 0 0,-1 0 1 0 0,-4-5 0 0 0,-1 2 160 0 0,8 4-177 0 0,-9-8 371 0 0,9 8-461 0 0,0 0 0 0 0,-1 0 0 0 0,1 0-1 0 0,0 0 1 0 0,0 0 0 0 0,-1 0 0 0 0,1 0-1 0 0,0-1 1 0 0,0 1 0 0 0,0 0 0 0 0,-1-3-1 0 0,2-19 266 0 0,0 21 122 0 0,4-17-33 0 0,-3 17-385 0 0,1-1 0 0 0,-1 0 0 0 0,0 1-1 0 0,1-1 1 0 0,-1 1 0 0 0,1-1 0 0 0,0 1 0 0 0,2-2 0 0 0,-3 3 54 0 0,11-8 21 0 0,5 0 151 0 0,-16 8-123 0 0,14-5 147 0 0,-12 5-246 0 0,0 1 0 0 0,0-1 0 0 0,0 1-1 0 0,0 0 1 0 0,0 0 0 0 0,6 1 244 0 0,8 1-126 0 0,-14-1 56 0 0,-2-1-198 0 0,-1 0-1 0 0,0 0 0 0 0,1 0 1 0 0,-1 0-1 0 0,1 1 0 0 0,-1-1 1 0 0,0 0-1 0 0,1 0 0 0 0,-1 1 1 0 0,0-1-1 0 0,1 0 0 0 0,-1 1 1 0 0,0-1-1 0 0,1 0 0 0 0,-1 1 1 0 0,0-1-1 0 0,0 1 0 0 0,1-1 1 0 0,-1 0-1 0 0,0 1 0 0 0,0-1 1 0 0,0 1-1 0 0,0-1 0 0 0,0 0 1 0 0,1 1-1 0 0,-1-1 0 0 0,0 1 1 0 0,0 0-1 0 0,0 9 162 0 0,0-7-69 0 0,0-1-6 0 0,0 8 17 0 0,0-8-33 0 0,0 2 5 0 0,-4 17 145 0 0,-2 1 1 0 0,0 0-1 0 0,-1-1 1 0 0,-18 36 0 0 0,12-29 88 0 0,2 0 1 0 0,-12 42 0 0 0,22-63-298 0 0,-1 0-1 0 0,1 0 0 0 0,0 0 1 0 0,0 0-1 0 0,1 0 1 0 0,0 0-1 0 0,0 0 0 0 0,0 0 1 0 0,1 0-1 0 0,2 7 0 0 0,-2-9-15 0 0,1 1 0 0 0,0-1 0 0 0,0 0 0 0 0,0-1 0 0 0,0 1-1 0 0,1 0 1 0 0,0-1 0 0 0,0 1 0 0 0,0-1 0 0 0,1 0-1 0 0,-1 0 1 0 0,8 6 0 0 0,-3-3-2 0 0,-5-3 24 0 0,-1-2-19 0 0,1 0 1 0 0,-1 0 0 0 0,1 0-1 0 0,0 0 1 0 0,-1 0-1 0 0,1-1 1 0 0,0 1-1 0 0,0-1 1 0 0,0 0-1 0 0,0 0 1 0 0,0 0-1 0 0,0 0 1 0 0,7 1-1 0 0,36-1 399 0 0,-43-1-361 0 0,0-1-31 0 0,10-6 256 0 0,-17 6 39 0 0,0 1-292 0 0,-1 1 0 0 0,0 0 1 0 0,1 0-1 0 0,-1 0 1 0 0,-5 3-1 0 0,4-2-10 0 0,1 1-1 0 0,-1 0 0 0 0,1 0 1 0 0,0 0-1 0 0,0 1 0 0 0,0 0 1 0 0,0 0-1 0 0,0 0 0 0 0,1 1 1 0 0,0-1-1 0 0,0 1 1 0 0,0 0-1 0 0,-5 11 0 0 0,2-3 24 0 0,2 0 0 0 0,0 1 0 0 0,1 0 0 0 0,-3 16 0 0 0,-2 6 32 0 0,-3 12 134 0 0,2 1-1 0 0,-5 87 1 0 0,13-123-191 0 0,2 23 14 0 0,-1 76 167 0 0,5-50-199 0 0,-9-11 250 0 0,5-49-242 0 0,-1 0-1 0 0,0 0 1 0 0,0 0 0 0 0,0-1 0 0 0,0 1 0 0 0,0-1-1 0 0,0 1 1 0 0,0-1 0 0 0,-1 1 0 0 0,1-1 0 0 0,-1 1-1 0 0,1-1 1 0 0,-1 0 0 0 0,1 0 0 0 0,-1 0 0 0 0,0 0-1 0 0,1 0 1 0 0,-1 0 0 0 0,-2 0 0 0 0,2 0-5 0 0,1 0 19 0 0,-38 7 77 0 0,36-8-68 0 0,1 0 40 0 0,-8 1-66 0 0,7 0-16 0 0,0-2 42 0 0,-31-9 51 0 0,33 9-79 0 0,-11-18 15 0 0,12 16-340 0 0,1 0-1 0 0,-1-1 0 0 0,1 1 1 0 0,0 0-1 0 0,0 0 0 0 0,0 0 1 0 0,0 0-1 0 0,1 0 0 0 0,1-4 0 0 0,0 4-2472 0 0,-1 1 1611 0 0,0 1 1 0 0,0-1-1 0 0,0 1 0 0 0,1 0 0 0 0,-1 0 1 0 0,0-1-1 0 0,0 2 0 0 0,5-2 0 0 0,1-2-680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07.0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0 880 0 0,'0'0'2802'0'0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09.6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374 91 736 0 0,'0'0'1430'0'0,"-6"-1"-1216"0"0,-50-9 1162 0 0,54 10-1180 0 0,0-1 34 0 0,-21-6 648 0 0,21 6-713 0 0,-11-4 336 0 0,7 1-222 0 0,1 0 0 0 0,-1 0 1 0 0,1-1-1 0 0,-6-6 0 0 0,10 10 54 0 0,-1-2-90 0 0,2 3-220 0 0,-1-1 0 0 0,1 1 1 0 0,-1-1-1 0 0,1 1 0 0 0,0-1 1 0 0,-1 1-1 0 0,1-1 0 0 0,0 1 1 0 0,0-1-1 0 0,-1 1 0 0 0,1-1 1 0 0,0 0-1 0 0,0 1 0 0 0,0-1 1 0 0,-1 1-1 0 0,1-1 1 0 0,0 1-1 0 0,0-1 0 0 0,0 0 1 0 0,0 1-1 0 0,0-1 0 0 0,0 1 1 0 0,0-1-1 0 0,1 0 0 0 0,-1 1 1 0 0,0-1-1 0 0,0 1 0 0 0,0-1 1 0 0,1-1-1 0 0,13-2 27 0 0,-10 3 41 0 0,38-5 1648 0 0,-40 6-1452 0 0,26-4 774 0 0,-25 3-441 0 0,17 5 38 0 0,16 21-127 0 0,-35-23-355 0 0,-3 26 508 0 0,1-24-620 0 0,0-3-49 0 0,1 0 1 0 0,0-1 0 0 0,-1 1 0 0 0,1 0 0 0 0,-1 0-1 0 0,1 0 1 0 0,-1 0 0 0 0,0 0 0 0 0,1 0 0 0 0,-1-1 0 0 0,0 1-1 0 0,0 0 1 0 0,1-1 0 0 0,-1 1 0 0 0,0 0 0 0 0,0-1-1 0 0,-1 2 1 0 0,-13 11 162 0 0,12-8-129 0 0,0-3-29 0 0,1-1-1 0 0,-1 1 0 0 0,1-1 0 0 0,0 1 0 0 0,-1 0 0 0 0,1 0 0 0 0,0 0 0 0 0,0 0 0 0 0,1 0 0 0 0,-1 1 0 0 0,-1 1 0 0 0,-27 35 241 0 0,28-36-238 0 0,0 0 0 0 0,0 1-1 0 0,0-1 1 0 0,0 1 0 0 0,1-1-1 0 0,-1 1 1 0 0,1 0 0 0 0,0 0-1 0 0,-1 4 1 0 0,2-6 103 0 0,0 1-127 0 0,10 66 46 0 0,-2-59 34 0 0,-7-9-21 0 0,0-1 0 0 0,0 1 0 0 0,-1 0-1 0 0,1 0 1 0 0,0 0 0 0 0,0 0 0 0 0,0 0-1 0 0,-1 0 1 0 0,1 0 0 0 0,-1 0 0 0 0,1 0-1 0 0,-1 0 1 0 0,1 0 0 0 0,-1 1 0 0 0,1-1-1 0 0,-1 2 1 0 0,-20 30 104 0 0,15-27-127 0 0,1 0 0 0 0,-1 1 0 0 0,2-1-1 0 0,-4 9 1 0 0,-9 27 108 0 0,4-9-44 0 0,1 1 0 0 0,-13 66 0 0 0,3 47 99 0 0,12-87-204 0 0,6-34 19 0 0,1-10-40 0 0,1-1 0 0 0,0 22 0 0 0,1-32 38 0 0,0 0 0 0 0,0 0 0 0 0,0 0 0 0 0,-1 0 0 0 0,0-1 0 0 0,-2 8 0 0 0,-4 16-70 0 0,-5 37 135 0 0,12-64-84 0 0,-1 2 18 0 0,-2 9 3 0 0,1-2-19 0 0,-14 42-29 0 0,15-49 42 0 0,-11 30 108 0 0,7-27-94 0 0,4-5 9 0 0,-1 1 6 0 0,-4 3-27 0 0,5-3 4 0 0,-28 21-2 0 0,27-21 9 0 0,-1 0-15 0 0,1 1 1 0 0,-1-1-1 0 0,1 1 1 0 0,0-1-1 0 0,0 1 1 0 0,0 0 0 0 0,0 0-1 0 0,-2 4 1 0 0,3-5 24 0 0,-6 6 16 0 0,7-8-44 0 0,0 1 0 0 0,0-1 0 0 0,0 0 1 0 0,-1 1-1 0 0,1-1 0 0 0,0 0 1 0 0,0 0-1 0 0,0 1 0 0 0,-1-1 0 0 0,1 0 1 0 0,0 0-1 0 0,-1 1 0 0 0,1-1 1 0 0,0 0-1 0 0,0 0 0 0 0,-1 0 0 0 0,1 0 1 0 0,0 0-1 0 0,-1 1 0 0 0,1-1 0 0 0,0 0 1 0 0,-1 0-1 0 0,1 0 0 0 0,0 0 1 0 0,-1 0-1 0 0,1 0 0 0 0,0 0 0 0 0,-1 0 1 0 0,1 0-1 0 0,0 0 0 0 0,-1 0 0 0 0,1 0 1 0 0,0 0-1 0 0,-1-1 0 0 0,-9-11 11 0 0,8 9 39 0 0,2 1-44 0 0,0-7-19 0 0,0 7-14 0 0,1-1-50 0 0,3-8 76 0 0,-3 8 32 0 0,10-5 0 0 0,33-11-5045 0 0,-33 14 2966 0 0,-1 1 0 0 0,1-1-1 0 0,-1-1 1 0 0,12-8 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11.9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110 75 1596 0 0,'0'0'3602'0'0,"-5"-1"-3345"0"0,-45-11 1128 0 0,48 11-1151 0 0,-1 1-57 0 0,0-1-51 0 0,-1 0 0 0 0,0 0 0 0 0,1 0 1 0 0,-1 0-1 0 0,1-1 0 0 0,-1 1 0 0 0,1-1 1 0 0,0 0-1 0 0,-1 0 0 0 0,-2-3 0 0 0,5 3 113 0 0,0 0-131 0 0,1-1 1 0 0,0 1-1 0 0,0-1 1 0 0,0 0-1 0 0,0 1 0 0 0,1-1 1 0 0,-1 1-1 0 0,1-1 0 0 0,1-4 1 0 0,4-2 660 0 0,-1 9 1150 0 0,1 15-530 0 0,-6-13-1649 0 0,2 3 356 0 0,-6 30 399 0 0,6-5-210 0 0,-2-24-195 0 0,1 0 1 0 0,-1 0-1 0 0,0-1 0 0 0,-1 1 1 0 0,1 0-1 0 0,-2 6 0 0 0,-2 5 152 0 0,2 0 0 0 0,-1 23 0 0 0,1-6-114 0 0,-9 71 413 0 0,7-47-215 0 0,4-54-302 0 0,0 1 0 0 0,1-1 0 0 0,-1 0 1 0 0,1 0-1 0 0,0 1 0 0 0,0-1 0 0 0,0 0 1 0 0,1 0-1 0 0,0 0 0 0 0,3 6 0 0 0,-2-4 8 0 0,0-1-1 0 0,1 0 1 0 0,0 0 0 0 0,0 0-1 0 0,0 0 1 0 0,1 0 0 0 0,0-1-1 0 0,-1 0 1 0 0,2 0-1 0 0,-1 0 1 0 0,8 4 0 0 0,-11-7-3 0 0,1-1 0 0 0,38 5 128 0 0,-38-5-37 0 0,13 2 341 0 0,-15-1-456 0 0,-1 0 1 0 0,0 0 0 0 0,1 0-1 0 0,-1 0 1 0 0,1-1 0 0 0,-1 1-1 0 0,0 0 1 0 0,0 0 0 0 0,0 0-1 0 0,1 0 1 0 0,-1 0 0 0 0,0 0-1 0 0,0 0 1 0 0,0 0 0 0 0,0 0-1 0 0,-1 0 1 0 0,1 0 0 0 0,0 0-1 0 0,-1 1 1 0 0,-6 26 63 0 0,2-9 1 0 0,2 3 86 0 0,1-3-33 0 0,0 0 0 0 0,2 0 0 0 0,0 1 1 0 0,4 29-1 0 0,32 125 700 0 0,-21-111-469 0 0,-8-38-243 0 0,-4-16-75 0 0,-1 0 0 0 0,0 0 0 0 0,0 0 0 0 0,-1 0 0 0 0,0 0 1 0 0,0 13-1 0 0,-1 15-30 0 0,-1 76 247 0 0,1-98-239 0 0,-1 4-6 0 0,-2-3-76 0 0,-2-1 73 0 0,4-11 14 0 0,-1 0 0 0 0,1 0 0 0 0,-1-1 0 0 0,0 1 0 0 0,0-1 0 0 0,0 1 1 0 0,0-1-1 0 0,0 0 0 0 0,-1 1 0 0 0,0-1 0 0 0,0-1 0 0 0,1 1 0 0 0,-2 0 0 0 0,1-1 1 0 0,-4 3-1 0 0,6-4-1 0 0,-1 1-11 0 0,0-1 1 0 0,0 1-1 0 0,0-1 1 0 0,-1 0-1 0 0,1 0 0 0 0,0 1 1 0 0,0-1-1 0 0,-1-1 1 0 0,1 1-1 0 0,0 0 1 0 0,-1-1-1 0 0,1 1 1 0 0,-1-1-1 0 0,-2 1 1 0 0,2-3-1 0 0,0 0 1 0 0,0 0-1 0 0,0 0 1 0 0,0 0 0 0 0,0-1-1 0 0,0 1 1 0 0,1-1-1 0 0,-1 0 1 0 0,1 1 0 0 0,0-1-1 0 0,0 0 1 0 0,0-1-1 0 0,0 1 1 0 0,-1-4 0 0 0,2 6-41 0 0,-3-12 46 0 0,4 8-273 0 0,-1 1-1 0 0,1 0 1 0 0,0 0 0 0 0,0 0 0 0 0,1-1 0 0 0,-1 1 0 0 0,1 0 0 0 0,2-6-1 0 0,-2 6-1140 0 0,0 1 0 0 0,0 0 0 0 0,1 0 0 0 0,-1 0 0 0 0,1 0 0 0 0,3-5 0 0 0,3-1-5411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14.2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69 153 2160 0 0,'0'0'5577'0'0,"-3"-3"-5102"0"0,-30-24 2039 0 0,30 26-2252 0 0,-21-33 1315 0 0,23 33-1461 0 0,-3-35 401 0 0,4 34-480 0 0,2 0-33 0 0,13-16 98 0 0,-14 17-72 0 0,12-19 235 0 0,-12 19-236 0 0,-1 0 1 0 0,1 1-1 0 0,0-1 1 0 0,0 0-1 0 0,0 1 1 0 0,0-1-1 0 0,0 1 1 0 0,0-1-1 0 0,0 1 1 0 0,0 0-1 0 0,0-1 1 0 0,0 1-1 0 0,0 0 1 0 0,0 0-1 0 0,0 0 1 0 0,1 0-1 0 0,-1-1 1 0 0,0 2-1 0 0,2-1 1 0 0,0 0 475 0 0,-3 0-499 0 0,0 1 0 0 0,0-1 0 0 0,0 0 0 0 0,0 0 0 0 0,0 1 0 0 0,0-1 0 0 0,0 0 0 0 0,0 1 0 0 0,0-1 0 0 0,1 0-1 0 0,-1 0 1 0 0,0 1 0 0 0,0-1 0 0 0,0 0 0 0 0,0 0 0 0 0,1 1 0 0 0,-1-1 0 0 0,0 0 0 0 0,0 0 0 0 0,0 0 0 0 0,1 1 0 0 0,-1-1 0 0 0,0 0-1 0 0,0 0 1 0 0,1 0 0 0 0,-1 0 0 0 0,0 0 0 0 0,0 1 0 0 0,1-1 0 0 0,-1 0 0 0 0,1 0 16 0 0,-1 0 1 0 0,1 0-1 0 0,-1 1 0 0 0,0-1 1 0 0,1 0-1 0 0,-1 0 0 0 0,1 1 1 0 0,-1-1-1 0 0,1 0 0 0 0,-1 1 0 0 0,0-1 1 0 0,1 0-1 0 0,-1 1 0 0 0,0-1 1 0 0,0 1-1 0 0,1-1 0 0 0,-1 0 1 0 0,0 1-1 0 0,0-1 0 0 0,1 1 1 0 0,-1-1-1 0 0,0 1 0 0 0,0-1 1 0 0,0 1-1 0 0,0 0 0 0 0,3 22 500 0 0,-3-20-382 0 0,0 0-17 0 0,-6 32 381 0 0,2 1 0 0 0,1 0 0 0 0,5 71 0 0 0,-2-105-448 0 0,1 0-5 0 0,7 23 91 0 0,-5-16-114 0 0,-2-4-6 0 0,1 0-1 0 0,0-1 1 0 0,0 1-1 0 0,0-1 0 0 0,6 8 1 0 0,-7-10-32 0 0,16 16 146 0 0,-8-15-114 0 0,-7-2-2 0 0,30-2 107 0 0,-29 1-132 0 0,0-1-12 0 0,17-4 27 0 0,-12 2 47 0 0,-1 1-1 0 0,1 0 0 0 0,-1 0 0 0 0,9 0 0 0 0,-21 6-51 0 0,-14 12-10 0 0,18-15 13 0 0,0 1-1 0 0,-1-1 1 0 0,1 1-1 0 0,0 0 1 0 0,0-1-1 0 0,0 1 0 0 0,0 0 1 0 0,0 0-1 0 0,0-1 1 0 0,0 1-1 0 0,1 0 1 0 0,-1 0-1 0 0,1 0 0 0 0,-1 0 1 0 0,1 0-1 0 0,0 0 1 0 0,-1 0-1 0 0,2 3 1 0 0,-2 2 0 0 0,-4 54 230 0 0,2-22 125 0 0,-11 58 1 0 0,8-62-132 0 0,1 0 1 0 0,2 0-1 0 0,1 49 1 0 0,3-18-67 0 0,4-7 74 0 0,-3-42-162 0 0,-2-15-55 0 0,0 0 1 0 0,2 25 9 0 0,-2-24-3 0 0,0-1 6 0 0,-1 1-38 0 0,-1 13 83 0 0,0-1-1 0 0,1 17 1 0 0,1-30-72 0 0,1 1-48 0 0,0 6 35 0 0,0-7 16 0 0,2 69 142 0 0,-4-67-140 0 0,-1 0 0 0 0,1 0-1 0 0,-1 0 1 0 0,0 0 0 0 0,0 0-1 0 0,-1-1 1 0 0,1 1-1 0 0,-5 4 1 0 0,6-7 32 0 0,-1 2-30 0 0,0-1 0 0 0,1 0 0 0 0,-1 0 0 0 0,0 0 0 0 0,0-1 0 0 0,-1 1 0 0 0,1 0 0 0 0,0-1 0 0 0,-1 1 0 0 0,1-1 0 0 0,-1 0-1 0 0,-2 1 1 0 0,4-1-15 0 0,0-1 0 0 0,0 1 0 0 0,0 0-1 0 0,0-1 1 0 0,-1 0 0 0 0,1 1-1 0 0,0-1 1 0 0,0 0 0 0 0,0 1-1 0 0,0-1 1 0 0,0 0 0 0 0,-1 0 0 0 0,1 0-1 0 0,0 0 1 0 0,0 0 0 0 0,0 0-1 0 0,0-1 1 0 0,-1 1 0 0 0,1 0-1 0 0,0 0 1 0 0,0-1 0 0 0,0 1 0 0 0,0-1-1 0 0,0 1 1 0 0,0-1 0 0 0,0 0-1 0 0,0 1 1 0 0,0-1 0 0 0,0 0-1 0 0,0 1 1 0 0,0-1 0 0 0,0 0 0 0 0,1 0-1 0 0,-1 0 1 0 0,0 0 0 0 0,1 0-1 0 0,-1 0 1 0 0,0-1 0 0 0,0 0-35 0 0,1 0 28 0 0,1 1 1 0 0,-1-1 0 0 0,0 0-1 0 0,1 1 1 0 0,0-1 0 0 0,-1 0 0 0 0,1 1 0 0 0,0-1 0 0 0,0 1 0 0 0,0-1-1 0 0,0 1 1 0 0,0 0 0 0 0,0-1 0 0 0,2-1 0 0 0,-1 1-11 0 0,2-1 21 0 0,0 0 0 0 0,1-1 1 0 0,-1 1-1 0 0,1 1 0 0 0,-1-1 0 0 0,7-2 0 0 0,28-15-422 0 0,-37 20 142 0 0,1-2-75 0 0,26-8-2597 0 0,35-13-13457 0 0,-61 22 14632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8:1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43 2332 0 0,'0'0'805'0'0,"-3"0"-39"0"0,0 0-502 0 0,-1 0 0 0 0,1 1 0 0 0,0-1-1 0 0,0 1 1 0 0,-1 0 0 0 0,1 0 0 0 0,0 1 0 0 0,0-1 0 0 0,0 1-1 0 0,0-1 1 0 0,0 1 0 0 0,1 0 0 0 0,-1 0 0 0 0,0 0 0 0 0,1 0-1 0 0,-1 1 1 0 0,-2 3 0 0 0,0-1 118 0 0,1 1 0 0 0,-1-1 0 0 0,1 1 0 0 0,0 0 0 0 0,1 0 0 0 0,-1 1 0 0 0,-3 10 0 0 0,6-15-98 0 0,1-1-221 0 0,0 1 0 0 0,0-1 0 0 0,0 1 0 0 0,1-1-1 0 0,-1 1 1 0 0,0-1 0 0 0,0 1 0 0 0,1-1 0 0 0,-1 1-1 0 0,1-1 1 0 0,0 0 0 0 0,-1 1 0 0 0,1-1-1 0 0,1 2 1 0 0,-1 0-61 0 0,1-2 53 0 0,0 1 1 0 0,0 0-1 0 0,0-1 0 0 0,1 1 1 0 0,-1-1-1 0 0,0 0 0 0 0,1 0 1 0 0,-1 0-1 0 0,1 0 0 0 0,-1 0 1 0 0,1 0-1 0 0,0 0 0 0 0,-1-1 1 0 0,4 1-1 0 0,-4-1-16 0 0,2 0 9 0 0,2-1-41 0 0,0 1-1 0 0,-1-1 0 0 0,1 0 0 0 0,-1 0 1 0 0,1-1-1 0 0,-1 0 0 0 0,1 0 0 0 0,-1 0 1 0 0,0-1-1 0 0,0 1 0 0 0,7-6 1 0 0,-10 6-1 0 0,0 1 0 0 0,0-1-1 0 0,-1 1 1 0 0,1-1 0 0 0,-1 0-1 0 0,0 1 1 0 0,1-1 0 0 0,-1 0-1 0 0,0 0 1 0 0,0 1-1 0 0,0-1 1 0 0,0 0 0 0 0,-1 0-1 0 0,2-4 1 0 0,0 0 69 0 0,-1-1 0 0 0,0 0 0 0 0,0 1-1 0 0,0-1 1 0 0,-1 1 0 0 0,0-9 0 0 0,0 13 23 0 0,0-4 858 0 0,2 9-692 0 0,-1-2-267 0 0,0 0 0 0 0,-1 0 0 0 0,1 0 1 0 0,0 0-1 0 0,0 0 0 0 0,0 0 0 0 0,0 0 1 0 0,-1-1-1 0 0,1 1 0 0 0,1 0 0 0 0,-1 0 1 0 0,0-1-1 0 0,0 1 0 0 0,0-1 0 0 0,0 1 1 0 0,0-1-1 0 0,0 1 0 0 0,1-1 1 0 0,1 1-1 0 0,5 0 36 0 0,-3-1-22 0 0,1 1 1 0 0,0-1 0 0 0,-1 0 0 0 0,1 0-1 0 0,0-1 1 0 0,-1 1 0 0 0,1-1 0 0 0,8-3-1 0 0,37-16 147 0 0,-49 19-96 0 0,0 0-18 0 0,-2 1-38 0 0,0-1 6 0 0,1 0 1 0 0,0 0 0 0 0,0 1-1 0 0,0-1 1 0 0,-1 0-1 0 0,1 0 1 0 0,0 1 0 0 0,0-1-1 0 0,0 1 1 0 0,0-1-1 0 0,0 1 1 0 0,0-1 0 0 0,0 1-1 0 0,1 0 1 0 0,-1-1-1 0 0,0 1 1 0 0,0 0 0 0 0,0 0-1 0 0,0 0 1 0 0,2 0 0 0 0,17 5 235 0 0,-19-2-182 0 0,-1 0 1 0 0,1 0 0 0 0,-1-1-1 0 0,1 1 1 0 0,-1 0 0 0 0,0 0 0 0 0,0 0-1 0 0,0-1 1 0 0,-1 5 0 0 0,-2 8 73 0 0,3-12-69 0 0,-1 7-16 0 0,-2 26 161 0 0,3-36-204 0 0,0 2-3 0 0,0 0-1 0 0,0-1 1 0 0,-1 1 0 0 0,1-1 0 0 0,1 1 0 0 0,-1-1-1 0 0,0 1 1 0 0,0-1 0 0 0,0 1 0 0 0,1-1-1 0 0,-1 1 1 0 0,1-1 0 0 0,-1 0 0 0 0,1 1-1 0 0,0-1 1 0 0,0 0 0 0 0,-1 1 0 0 0,1-1-1 0 0,0 0 1 0 0,0 0 0 0 0,0 0 0 0 0,0 1 0 0 0,0-1-1 0 0,1 0 1 0 0,-1-1 0 0 0,0 1 0 0 0,0 0-1 0 0,1 0 1 0 0,-1 0 0 0 0,0-1 0 0 0,1 1-1 0 0,-1-1 1 0 0,1 1 0 0 0,-1-1 0 0 0,1 1 0 0 0,-1-1-1 0 0,1 0 1 0 0,-1 0 0 0 0,1 0 0 0 0,2 0-1 0 0,-2 0 32 0 0,2-1-3 0 0,5 0-30 0 0,0-1 1 0 0,-1 0-1 0 0,1-1 0 0 0,15-7 1 0 0,-21 8-7 0 0,0 0 0 0 0,0 0 0 0 0,-1 0 0 0 0,1-1 0 0 0,0 1 0 0 0,-1-1 0 0 0,4-3 0 0 0,2-5 14 0 0,0 0 1 0 0,0-1-1 0 0,-1 1 0 0 0,-1-1 1 0 0,0-1-1 0 0,-1 1 1 0 0,6-19-1 0 0,-11 29 72 0 0,1-1-1 0 0,0 0 1 0 0,0 1 0 0 0,0-1-1 0 0,0 1 1 0 0,0-1 0 0 0,1 1-1 0 0,-1 0 1 0 0,1-1 0 0 0,1-1-1 0 0,7 25 50 0 0,-9-21-123 0 0,-1 1 1 0 0,1 0-1 0 0,-1 0 1 0 0,1 0 0 0 0,-1 0-1 0 0,0 0 1 0 0,0 0-1 0 0,1 0 1 0 0,-1 0-1 0 0,0 0 1 0 0,0 0-1 0 0,0 0 1 0 0,0 0-1 0 0,0 0 1 0 0,0 0 0 0 0,0 0-1 0 0,0 0 1 0 0,-1-1-1 0 0,1 1 1 0 0,-1 2-1 0 0,0 1 39 0 0,-25 205 1131 0 0,12-110-779 0 0,13-87-360 0 0,-1 1 1 0 0,0-1 0 0 0,-1 1-1 0 0,-1-1 1 0 0,0 0 0 0 0,-6 12-1 0 0,6-19-20 0 0,0 1 0 0 0,0-1-1 0 0,-1-1 1 0 0,0 1-1 0 0,0-1 1 0 0,0 0 0 0 0,0 0-1 0 0,-1 0 1 0 0,0-1-1 0 0,0 0 1 0 0,0 0 0 0 0,-9 3-1 0 0,-4 3 22 0 0,13-6-28 0 0,0-1 1 0 0,0 1-1 0 0,-1-2 1 0 0,1 1-1 0 0,-1-1 1 0 0,1 0-1 0 0,-10 0 0 0 0,13 0 26 0 0,0-1-21 0 0,0 0-7 0 0,2 0-23 0 0,-19-3 58 0 0,20 3-57 0 0,-1 0-1 0 0,1-1 0 0 0,-1 1 0 0 0,1 0 0 0 0,-1 0 0 0 0,1 0 0 0 0,-1-1 1 0 0,1 1-1 0 0,-1 0 0 0 0,1-1 0 0 0,0 1 0 0 0,-1 0 0 0 0,1-1 1 0 0,-1 1-1 0 0,1 0 0 0 0,0-1 0 0 0,-1 1 0 0 0,1-1 0 0 0,0 1 1 0 0,0-1-1 0 0,-1 1 0 0 0,1-1 0 0 0,0 1 0 0 0,0-1 0 0 0,0 1 1 0 0,0-1-1 0 0,-1 1 0 0 0,1-1 0 0 0,0 1 0 0 0,0-1 0 0 0,0 1 1 0 0,0-1-1 0 0,0 1 0 0 0,0-1 0 0 0,1 1 0 0 0,-1-1 0 0 0,0 1 1 0 0,0-1-1 0 0,0 1 0 0 0,0-1 0 0 0,1 0 0 0 0,3-7-328 0 0,0 1 0 0 0,1 0-1 0 0,0 0 1 0 0,0 0-1 0 0,0 1 1 0 0,1-1 0 0 0,13-10-1 0 0,56-39-7045 0 0,-55 41 5049 0 0,52-41-4308 0 0,-53 40 4849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16.4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128 147 2252 0 0,'0'0'5550'0'0,"-3"-4"-5198"0"0,-20-16 563 0 0,14 13-162 0 0,0-1-1 0 0,0 0 1 0 0,-9-11-1 0 0,17 17-596 0 0,1 2-138 0 0,0 0 1 0 0,-1-1-1 0 0,1 1 1 0 0,0 0-1 0 0,-1-1 0 0 0,1 1 1 0 0,0-1-1 0 0,-1 1 0 0 0,1-1 1 0 0,0 1-1 0 0,0-1 0 0 0,-1 1 1 0 0,1-1-1 0 0,0 1 1 0 0,0-1-1 0 0,0 1 0 0 0,0-1 1 0 0,0 1-1 0 0,0-1 0 0 0,0 1 1 0 0,0-1-1 0 0,0 1 0 0 0,0-1 1 0 0,0 1-1 0 0,0-1 1 0 0,0 1-1 0 0,0-1 0 0 0,1 1 1 0 0,-1-1-1 0 0,0 1 0 0 0,0-1 1 0 0,1 1-1 0 0,-1-1 0 0 0,8-21 372 0 0,-8 21-425 0 0,2-2 73 0 0,0 0-1 0 0,1 0 1 0 0,-1 0 0 0 0,0 0-1 0 0,1 0 1 0 0,0 1 0 0 0,0-1-1 0 0,0 1 1 0 0,0 0 0 0 0,0 0-1 0 0,0 0 1 0 0,0 1 0 0 0,5-3-1 0 0,-7 4 169 0 0,1-1 36 0 0,-2 1-200 0 0,0 0-1 0 0,1-1 1 0 0,-1 1 0 0 0,0 0 0 0 0,0 0 0 0 0,0 0 0 0 0,1 0-1 0 0,-1-1 1 0 0,0 1 0 0 0,0 0 0 0 0,1 0 0 0 0,-1 0-1 0 0,0 0 1 0 0,0 0 0 0 0,1 0 0 0 0,-1 0 0 0 0,0 0 0 0 0,0 0-1 0 0,1 0 1 0 0,-1 0 0 0 0,0 0 0 0 0,0 0 0 0 0,1 0 0 0 0,-1 0-1 0 0,0 0 1 0 0,1 0 0 0 0,-1 0 0 0 0,0 0 0 0 0,0 0 0 0 0,1 0-1 0 0,-1 0 1 0 0,0 1 0 0 0,0-1 0 0 0,0 0 0 0 0,1 0 0 0 0,-1 0-1 0 0,0 0 1 0 0,0 1 0 0 0,0-1 0 0 0,1 0 0 0 0,-1 0 0 0 0,0 1-1 0 0,0 9 124 0 0,-2 1 1 0 0,1 0-1 0 0,-1-1 0 0 0,-1 1 0 0 0,1-1 0 0 0,-2 0 0 0 0,0 0 0 0 0,-6 12 0 0 0,3-5 118 0 0,1-1 1 0 0,-5 20 0 0 0,2-5 32 0 0,6-24-231 0 0,1 1 0 0 0,0-1 0 0 0,0 1 0 0 0,1 0 0 0 0,-1 14 0 0 0,0-2 101 0 0,2-14-149 0 0,-1 1-1 0 0,1-1 0 0 0,1 1 1 0 0,-1-1-1 0 0,1 1 1 0 0,0-1-1 0 0,1 0 1 0 0,-1 0-1 0 0,4 9 0 0 0,-2-7-10 0 0,0-1 0 0 0,0 1 0 0 0,0-1 0 0 0,1 0 0 0 0,0 0-1 0 0,0 0 1 0 0,7 8 0 0 0,-7-12-8 0 0,0 0 0 0 0,0 0 0 0 0,0 0 0 0 0,0 0 0 0 0,1-1 0 0 0,8 4 0 0 0,-12-5-14 0 0,16 2 6 0 0,-5-2-20 0 0,-10-1 6 0 0,26 5 14 0 0,-25-4 88 0 0,1 0-98 0 0,-4-1 1 0 0,1 0 0 0 0,-1 0 0 0 0,0 0 0 0 0,1 0 0 0 0,-1 0 0 0 0,1 0 1 0 0,-1 0-1 0 0,0 0 0 0 0,1 0 0 0 0,-1 0 0 0 0,0 0 0 0 0,1 0 0 0 0,-1 0 1 0 0,0 0-1 0 0,1 0 0 0 0,-1 0 0 0 0,0 1 0 0 0,1-1 0 0 0,-1 0 0 0 0,0 0 0 0 0,1 1 1 0 0,-1-1-1 0 0,0 0 0 0 0,0 0 0 0 0,1 1 0 0 0,-1-1 0 0 0,2 9 51 0 0,-1 0-1 0 0,0 1 1 0 0,-1-1-1 0 0,0 0 1 0 0,0 0-1 0 0,-1 0 1 0 0,0 0-1 0 0,-5 16 1 0 0,-1 25 143 0 0,-5 79 256 0 0,-1 12-147 0 0,12-54 129 0 0,-6 96 679 0 0,-6-72-508 0 0,13-109-552 0 0,-14 21 176 0 0,-14 0-95 0 0,-3-1-18 0 0,30-21-123 0 0,-4 2 13 0 0,0 1 1 0 0,0-2-1 0 0,0 1 0 0 0,0 0 1 0 0,-10 2-1 0 0,13-4 17 0 0,0 0 20 0 0,-6 2 8 0 0,6-2 35 0 0,-4-5-31 0 0,6 4-57 0 0,-1 0 1 0 0,1 0-1 0 0,-1 0 1 0 0,1 0-1 0 0,-1-1 1 0 0,1 1-1 0 0,-1 0 1 0 0,1 0-1 0 0,-1 0 1 0 0,1-1-1 0 0,-1 1 1 0 0,1 0 0 0 0,-1-1-1 0 0,1 1 1 0 0,-1 0-1 0 0,1-1 1 0 0,0 1-1 0 0,-1-1 1 0 0,1 1-1 0 0,0 0 1 0 0,-1-2-1 0 0,1 1-241 0 0,-1 0 0 0 0,1 0-1 0 0,0-1 1 0 0,0 1 0 0 0,0 0 0 0 0,0 0-1 0 0,0-1 1 0 0,0 1 0 0 0,1 0 0 0 0,-1 0 0 0 0,0 0-1 0 0,1-3 1 0 0,12-15-9224 0 0,-10 3 173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18.6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159 140 2416 0 0,'0'0'3400'0'0,"-4"-3"-2640"0"0,-9-9-34 0 0,10 10-457 0 0,1 1 0 0 0,-1 0 1 0 0,0-1-1 0 0,0 1 0 0 0,0 0 0 0 0,0 1 1 0 0,0-1-1 0 0,-1 0 0 0 0,1 1 0 0 0,-4 0 0 0 0,-7-2 670 0 0,-28-12 1856 0 0,40 13-2576 0 0,-8-22 1045 0 0,11 16-1115 0 0,1 0 1 0 0,1 0-1 0 0,-1 1 0 0 0,1-1 1 0 0,0 0-1 0 0,5-6 1 0 0,-7 11-112 0 0,4-3 44 0 0,-5 4 7 0 0,1-1 1 0 0,-1 1-1 0 0,1 0 1 0 0,0 0 0 0 0,0 1-1 0 0,0-1 1 0 0,-1 0 0 0 0,1 0-1 0 0,0 0 1 0 0,0 0 0 0 0,0 1-1 0 0,2-2 1 0 0,-3 2-44 0 0,1 0-1 0 0,0 0 1 0 0,-1 0-1 0 0,1 0 1 0 0,0 0-1 0 0,-1 0 1 0 0,1 0-1 0 0,0 0 1 0 0,-1 0-1 0 0,1 0 1 0 0,0 0 0 0 0,-1 0-1 0 0,1 0 1 0 0,0 0-1 0 0,-1 1 1 0 0,1-1-1 0 0,-1 0 1 0 0,1 0-1 0 0,0 1 1 0 0,-1-1-1 0 0,1 0 1 0 0,-1 1 0 0 0,1-1-1 0 0,-1 1 1 0 0,1-1-1 0 0,-1 1 1 0 0,1-1-1 0 0,-1 1 1 0 0,1 0-1 0 0,8 17 130 0 0,-9-16-15 0 0,0 0 6 0 0,0 26 180 0 0,-1 0-1 0 0,-2 0 1 0 0,-9 41 0 0 0,12-69-346 0 0,-6 22 141 0 0,2 1 0 0 0,1 0 0 0 0,0 0 0 0 0,2 1 0 0 0,3 40 0 0 0,-2-59-130 0 0,1 0 0 0 0,0 0 0 0 0,0 0 0 0 0,1 0 0 0 0,-1 0 1 0 0,1-1-1 0 0,0 1 0 0 0,0 0 0 0 0,0-1 0 0 0,1 1 0 0 0,0-1 1 0 0,0 0-1 0 0,0 0 0 0 0,0 0 0 0 0,0 0 0 0 0,7 4 0 0 0,-5-5 2 0 0,0 1-1 0 0,1-2 0 0 0,-1 1 0 0 0,1 0 1 0 0,0-1-1 0 0,0 0 0 0 0,0-1 1 0 0,0 1-1 0 0,0-1 0 0 0,10 0 0 0 0,-14 0 44 0 0,17-1 61 0 0,-12-3-94 0 0,-3 3-10 0 0,-5 1 78 0 0,-16 13-69 0 0,12-11 60 0 0,2-1-73 0 0,0-1-1 0 0,1 2 0 0 0,-1-1 0 0 0,0 0 0 0 0,1 0 0 0 0,-1 1 0 0 0,1-1 1 0 0,0 1-1 0 0,0 0 0 0 0,0 0 0 0 0,0 0 0 0 0,-1 3 0 0 0,-1 7 69 0 0,0 0-1 0 0,1 1 0 0 0,0-1 0 0 0,1 0 0 0 0,1 1 1 0 0,0 23-1 0 0,-2 25 488 0 0,0-42-369 0 0,-13 79 522 0 0,-16 32-107 0 0,31-129-605 0 0,0 0 1 0 0,0 0-1 0 0,1 1 0 0 0,-1-1 1 0 0,1 1-1 0 0,0-1 0 0 0,-1 1 1 0 0,1-1-1 0 0,0 0 0 0 0,1 5 1 0 0,-1-4-6 0 0,0-1 26 0 0,-2 14 71 0 0,0 11-81 0 0,0 0 0 0 0,4 41-1 0 0,3-30 111 0 0,-5-35-106 0 0,6 39-36 0 0,0-32-85 0 0,4 6 102 0 0,-10-14 27 0 0,2-1-26 0 0,2 5-2 0 0,-3-5 93 0 0,7 9-91 0 0,-8-9 61 0 0,1 0-1 0 0,0 0 1 0 0,0 0-1 0 0,0-1 1 0 0,0 1 0 0 0,-1 0-1 0 0,1 0 1 0 0,0 0-1 0 0,-1 0 1 0 0,1 0-1 0 0,-1 1 1 0 0,1-1-1 0 0,-1 0 1 0 0,1 0-1 0 0,-1 0 1 0 0,0 2-1 0 0,-39 12 182 0 0,37-15-204 0 0,-15 0-43 0 0,-2 0-50 0 0,10-1 2 0 0,1 0 0 0 0,0-1-1 0 0,0 0 1 0 0,0 0 0 0 0,-9-5 0 0 0,16 7 8 0 0,4-4-1423 0 0,10-10 880 0 0,-10 11-571 0 0,27-19-17731 0 0,-23 17 16779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28.42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1524 0 0,'0'0'980'0'0,"11"8"913"0"0,-3-3-1488 0 0,2-1-1 0 0,-1-1 1 0 0,0 1-1 0 0,1-2 0 0 0,-1 1 1 0 0,1-1-1 0 0,0-1 1 0 0,14 1-1 0 0,86-6 937 0 0,-56 1-805 0 0,406 15 1333 0 0,-256-2-1577 0 0,261-1 103 0 0,138 6 72 0 0,-213-1-97 0 0,-343-12-229 0 0,92 6 661 0 0,216-18 1 0 0,-321 7-643 0 0,69-4 130 0 0,-100 7-264 0 0,4 0 115 0 0,5-2-3423 0 0,-11 1 2607 0 0,-31-6-7878 0 0,9 2 6661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29.8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189 1 2720 0 0,'-6'2'1242'0'0,"-1"1"0"0"0,1 0 1 0 0,-1 0-1 0 0,1 0 0 0 0,-9 7 0 0 0,13-9-753 0 0,-8 6 1152 0 0,3 2-1200 0 0,0-1-1 0 0,1 2 1 0 0,1-1-1 0 0,-1 0 1 0 0,1 1-1 0 0,1 0 1 0 0,0 0 0 0 0,1 1-1 0 0,-4 12 1 0 0,-5 16 106 0 0,6-22-401 0 0,1 0-1 0 0,1 1 1 0 0,0-1 0 0 0,1 1-1 0 0,0 36 1 0 0,13 89 372 0 0,-8-117-426 0 0,4 72 210 0 0,3 30-86 0 0,7 65 27 0 0,0 0-8 0 0,-7-125-173 0 0,-3 0-1 0 0,-5 100 1 0 0,-25 167 159 0 0,18-271-80 0 0,-19 86-1 0 0,0 3 204 0 0,23-132-210 0 0,1 38 0 0 0,2 0 58 0 0,-1-50-164 0 0,0 6-13 0 0,1 0 0 0 0,2 16-1 0 0,-3-29 4 0 0,0 1-186 0 0,-1-1-221 0 0,-2 14 327 0 0,-1-6-5479 0 0,-23-26-8728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31.9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73 157 2824 0 0,'0'0'3411'0'0,"-2"-12"7317"0"0,-6 3-10466 0 0,6 7 987 0 0,2 1-1207 0 0,-1 1 0 0 0,1-1 0 0 0,0 1 0 0 0,-1 0 0 0 0,1-1 0 0 0,0 1 0 0 0,-1-1 0 0 0,1 1 0 0 0,0-1 0 0 0,0 0-1 0 0,-1 1 1 0 0,1-1 0 0 0,0 1 0 0 0,0-1 0 0 0,0 1 0 0 0,0-1 0 0 0,0 0 0 0 0,0 1 0 0 0,0-2 0 0 0,-3-8 397 0 0,-18-7-98 0 0,20 17-281 0 0,1 0-108 0 0,0-1 51 0 0,0 1 0 0 0,0 0-1 0 0,0 0 1 0 0,0 0 0 0 0,0 0 0 0 0,0 0 0 0 0,0 0 0 0 0,0 0 0 0 0,0 0 0 0 0,0 0-1 0 0,0 0 1 0 0,0 0 0 0 0,0 0 0 0 0,0 0 0 0 0,0 0 0 0 0,0 0 0 0 0,0 0-1 0 0,0 0 1 0 0,0 0 0 0 0,0 0 0 0 0,0 0 0 0 0,-1 0 0 0 0,1 0 0 0 0,0 0-1 0 0,0 0 1 0 0,0 0 0 0 0,0 0 0 0 0,0 0 0 0 0,0 0 0 0 0,0 0 0 0 0,0 0 0 0 0,0 0-1 0 0,0 0 1 0 0,0 0 0 0 0,0 0 0 0 0,0 0 0 0 0,0 0 0 0 0,0 0 0 0 0,0 0-1 0 0,0 0 1 0 0,0 0 0 0 0,0 0 0 0 0,0 0 0 0 0,0 0 0 0 0,-3-4 288 0 0,-7 21-119 0 0,8-10-136 0 0,0-1 1 0 0,0 0-1 0 0,1 1 0 0 0,0 0 0 0 0,0-1 0 0 0,0 1 1 0 0,1 0-1 0 0,0 8 0 0 0,-1 14 56 0 0,-4 91 342 0 0,5-116-419 0 0,-1 42 455 0 0,14-124-604 0 0,1-69 105 0 0,-13 139 32 0 0,0 1-1 0 0,1 0 0 0 0,0 0 0 0 0,0 0 0 0 0,0 0 0 0 0,1 0 1 0 0,0 0-1 0 0,0 1 0 0 0,1-1 0 0 0,0 1 0 0 0,0 0 1 0 0,0 0-1 0 0,9-8 0 0 0,-8 9-16 0 0,2 0 0 0 0,-1 0 0 0 0,0 0 0 0 0,1 1 0 0 0,0 0 1 0 0,14-6-1 0 0,-18 9 8 0 0,0 0 0 0 0,-1-1 1 0 0,1 1-1 0 0,0 0 1 0 0,0 1-1 0 0,1-1 0 0 0,-1 0 1 0 0,0 1-1 0 0,0 0 0 0 0,0 0 1 0 0,0 0-1 0 0,0 0 0 0 0,0 0 1 0 0,1 0-1 0 0,3 2 1 0 0,1 0-3 0 0,0-1 14 0 0,1 0 1 0 0,-1 1-1 0 0,0 1 1 0 0,0-1 0 0 0,0 1-1 0 0,0 0 1 0 0,-1 1 0 0 0,1 0-1 0 0,-1 0 1 0 0,0 1-1 0 0,13 11 1 0 0,-16-13 14 0 0,-1 0-1 0 0,1 1 1 0 0,-1 0 0 0 0,0-1 0 0 0,0 1-1 0 0,0 0 1 0 0,-1 1 0 0 0,1-1-1 0 0,-1 1 1 0 0,2 4 0 0 0,3 6 98 0 0,-6-11-103 0 0,0 0 0 0 0,0 1 0 0 0,0-1 0 0 0,0 0 0 0 0,0 1 0 0 0,-1-1 1 0 0,0 1-1 0 0,0-1 0 0 0,0 0 0 0 0,-1 1 0 0 0,1-1 0 0 0,-2 5 0 0 0,0 5 83 0 0,1-1-49 0 0,0-8-19 0 0,1 0 0 0 0,-1 1 1 0 0,0-1-1 0 0,-1 0 1 0 0,0 0-1 0 0,1 1 0 0 0,-1-1 1 0 0,-1 0-1 0 0,-3 6 0 0 0,6-11-26 0 0,-4 7-1 0 0,1 0 0 0 0,-1 0 1 0 0,0 0-1 0 0,-1-1 0 0 0,0 0 0 0 0,0 0 1 0 0,0 0-1 0 0,-1 0 0 0 0,1-1 0 0 0,-2 0 1 0 0,1 0-1 0 0,0-1 0 0 0,-1 0 1 0 0,0 0-1 0 0,0 0 0 0 0,0-1 0 0 0,0 0 1 0 0,0 0-1 0 0,-1-1 0 0 0,1 0 0 0 0,-1 0 1 0 0,0-1-1 0 0,1 0 0 0 0,-1-1 1 0 0,0 1-1 0 0,-15-2 0 0 0,19 0-214 0 0,1 1-1 0 0,-1-1 1 0 0,0 0-1 0 0,1 0 1 0 0,-1 0-1 0 0,1 0 1 0 0,-7-4-1 0 0,9 4-127 0 0,0 0 0 0 0,1 1 1 0 0,-1-1-1 0 0,0 0 0 0 0,0 1 0 0 0,0-1 0 0 0,1 0 0 0 0,-1 0 1 0 0,0 0-1 0 0,1 0 0 0 0,-1 0 0 0 0,1 0 0 0 0,-1 0 0 0 0,1 0 1 0 0,-1-1-1 0 0,10-41-12375 0 0,-3 31 10859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33.2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229 23 2208 0 0,'3'-4'11115'0'0,"-43"0"-9900"0"0,21 3-338 0 0,1-1 0 0 0,0-1 1 0 0,-18-5-1 0 0,34 7-728 0 0,-12 2 633 0 0,13-1-764 0 0,0 0 0 0 0,1 0 1 0 0,-1 0-1 0 0,0 0 0 0 0,0 0 0 0 0,1 0 1 0 0,-1 0-1 0 0,0 1 0 0 0,0-1 1 0 0,1 0-1 0 0,-1 0 0 0 0,0 1 1 0 0,0-1-1 0 0,1 0 0 0 0,-1 1 1 0 0,0-1-1 0 0,1 1 0 0 0,-1-1 1 0 0,1 1-1 0 0,-1-1 0 0 0,1 1 1 0 0,-1-1-1 0 0,1 1 0 0 0,-1-1 1 0 0,1 1-1 0 0,-1 0 0 0 0,1-1 1 0 0,0 1-1 0 0,-1 0 0 0 0,1 0 0 0 0,-1 1 1 0 0,-4 8 176 0 0,-1 1 0 0 0,2-1 0 0 0,-1 1 0 0 0,1 0 1 0 0,-3 18-1 0 0,-10 65 411 0 0,14-75-450 0 0,-3 30 613 0 0,-1 81 1 0 0,7-123-764 0 0,1-3 9 0 0,2 8 30 0 0,-2-10-31 0 0,-1 0-1 0 0,1-1 0 0 0,0 1 1 0 0,0 0-1 0 0,0-1 0 0 0,-1 1 1 0 0,1-1-1 0 0,1 1 1 0 0,-1-1-1 0 0,0 0 0 0 0,0 1 1 0 0,1-1-1 0 0,-1 0 1 0 0,0 0-1 0 0,1 0 0 0 0,-1 0 1 0 0,1 0-1 0 0,0 0 1 0 0,-1 0-1 0 0,1-1 0 0 0,1 1 1 0 0,0 1 28 0 0,16-2-184 0 0,-15-1 78 0 0,-2 1-88 0 0,1-1 1 0 0,-1 1 0 0 0,1-1-1 0 0,-1 0 1 0 0,0 0 0 0 0,1 0-1 0 0,-1 0 1 0 0,0 0 0 0 0,0 0-1 0 0,1 0 1 0 0,-1-1 0 0 0,0 1-1 0 0,0-1 1 0 0,2-3 0 0 0,-2 4-804 0 0,-1-1-273 0 0,5-13-3165 0 0,-2 3-3560 0 0,-3-3 1959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33.6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27 2496 0 0,'0'0'3573'0'0,"18"-11"-2229"0"0,-6 7-228 0 0,6-1-564 0 0,-1 1-868 0 0,-5 3-668 0 0,5-1-3501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34.4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38 107 2516 0 0,'0'0'4364'0'0,"-1"-2"-3579"0"0,-10-9 1621 0 0,10 10-2294 0 0,1 1 0 0 0,-1 0 1 0 0,1-1-1 0 0,-1 1 0 0 0,1 0 0 0 0,-1 0 1 0 0,1-1-1 0 0,-1 1 0 0 0,1 0 0 0 0,-1 0 1 0 0,0 0-1 0 0,1 0 0 0 0,-1 0 0 0 0,1 0 1 0 0,-1 0-1 0 0,1 0 0 0 0,-1 0 1 0 0,0 0-1 0 0,1 0 0 0 0,-1 0 0 0 0,1 0 1 0 0,-1 0-1 0 0,1 1 0 0 0,-1-1 0 0 0,1 0 1 0 0,-1 0-1 0 0,1 1 0 0 0,-1-1 0 0 0,1 0 1 0 0,-1 1-1 0 0,1-1 0 0 0,-1 0 1 0 0,1 1-1 0 0,0-1 0 0 0,-1 1 0 0 0,0 0 1 0 0,0 0-57 0 0,1 0 0 0 0,-1 1 1 0 0,0-1-1 0 0,1 0 0 0 0,-1 1 1 0 0,1-1-1 0 0,0 0 1 0 0,-1 1-1 0 0,1-1 0 0 0,0 1 1 0 0,0-1-1 0 0,0 1 0 0 0,0-1 1 0 0,0 0-1 0 0,0 1 0 0 0,0-1 1 0 0,0 1-1 0 0,1-1 0 0 0,-1 1 1 0 0,1-1-1 0 0,-1 0 1 0 0,1 1-1 0 0,-1-1 0 0 0,1 0 1 0 0,0 0-1 0 0,-1 1 0 0 0,1-1 1 0 0,0 0-1 0 0,0 0 0 0 0,0 0 1 0 0,1 1-1 0 0,2 2 48 0 0,0-1 0 0 0,-1 1 0 0 0,2-1 0 0 0,-1 0 0 0 0,0 0 0 0 0,0-1 0 0 0,1 1 0 0 0,5 1 0 0 0,0 1 43 0 0,-8-5-125 0 0,0 1 1 0 0,0-1-1 0 0,0 1 1 0 0,-1-1-1 0 0,1 0 1 0 0,0 0-1 0 0,0 0 1 0 0,0 0-1 0 0,0 0 1 0 0,0-1-1 0 0,0 1 0 0 0,0-1 1 0 0,0 1-1 0 0,0-1 1 0 0,2 0-1 0 0,0-1 19 0 0,0 0 0 0 0,0 0 0 0 0,0 0-1 0 0,-1 0 1 0 0,8-5 0 0 0,-7 3 0 0 0,0 0 1 0 0,-1 1-1 0 0,1-2 1 0 0,-1 1-1 0 0,0 0 1 0 0,0-1-1 0 0,0 1 1 0 0,0-1-1 0 0,-1 0 1 0 0,0 0-1 0 0,0 0 1 0 0,0 0-1 0 0,0-1 1 0 0,-1 1-1 0 0,0 0 1 0 0,0-1-1 0 0,-1 1 1 0 0,1 0-1 0 0,-1-1 1 0 0,0 1-1 0 0,-1-1 1 0 0,1 1-1 0 0,-1-1 1 0 0,0 1-1 0 0,-1 0 1 0 0,1 0-1 0 0,-1-1 1 0 0,-3-6-1 0 0,5 12-106 0 0,0 0 1 0 0,-1 0-1 0 0,1-1 0 0 0,0 1 0 0 0,0 0 0 0 0,0 0 0 0 0,-1 0 0 0 0,1-1 0 0 0,0 1 0 0 0,0 0 0 0 0,-1 0 0 0 0,1 0 0 0 0,0 0 0 0 0,0-1 0 0 0,-1 1 0 0 0,1 0 0 0 0,0 0 1 0 0,0 0-1 0 0,-1 0 0 0 0,1 0 0 0 0,0 0 0 0 0,-1 0 0 0 0,1 0 0 0 0,0 0 0 0 0,-1 0 0 0 0,1 0 0 0 0,0 0 0 0 0,0 0 0 0 0,-1 0 0 0 0,1 0 0 0 0,0 0 0 0 0,-1 0 0 0 0,1 0 1 0 0,0 1-1 0 0,0-1 0 0 0,-1 0 0 0 0,1 0 0 0 0,0 0 0 0 0,0 0 0 0 0,-1 1 0 0 0,1-1 0 0 0,-9 12-8614 0 0,4 2 4455 0 0,3-5 2388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35.0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 41 3008 0 0,'0'0'1044'0'0,"-3"0"-68"0"0,0 1-707 0 0,1 0-1 0 0,-1-1 0 0 0,1 1 1 0 0,0 0-1 0 0,-1 0 1 0 0,1 1-1 0 0,0-1 0 0 0,0 0 1 0 0,0 1-1 0 0,0-1 0 0 0,0 1 1 0 0,0 0-1 0 0,0 0 0 0 0,0 0 1 0 0,1 0-1 0 0,-1 0 0 0 0,1 0 1 0 0,-1 0-1 0 0,1 0 0 0 0,-1 3 1 0 0,1-3-151 0 0,0 0 1 0 0,0-1-1 0 0,1 1 1 0 0,-1 0-1 0 0,0 0 1 0 0,1-1 0 0 0,0 1-1 0 0,-1 0 1 0 0,1 0-1 0 0,0 0 1 0 0,0 0-1 0 0,0-1 1 0 0,0 1-1 0 0,1 0 1 0 0,-1 0 0 0 0,0 0-1 0 0,1 0 1 0 0,-1-1-1 0 0,1 1 1 0 0,-1 0-1 0 0,1-1 1 0 0,0 1-1 0 0,0 0 1 0 0,0-1-1 0 0,0 1 1 0 0,2 2 0 0 0,0-2 24 0 0,0 0 0 0 0,1 0 0 0 0,-1 0 0 0 0,0 0 0 0 0,1 0 0 0 0,-1-1 0 0 0,1 0 0 0 0,-1 1 0 0 0,1-2 0 0 0,0 1 0 0 0,-1 0 0 0 0,1-1 0 0 0,0 1 0 0 0,6-1 0 0 0,-7 0 131 0 0,0-2-29 0 0,0 0-179 0 0,0-1 0 0 0,-1 1 1 0 0,1 0-1 0 0,-1-1 0 0 0,1 1 1 0 0,-1-1-1 0 0,0 0 0 0 0,0 0 0 0 0,0 1 1 0 0,-1-1-1 0 0,1-1 0 0 0,-1 1 1 0 0,3-6-1 0 0,-3 4-71 0 0,1 0 0 0 0,-1 0 0 0 0,0 0 0 0 0,-1-1 0 0 0,1 1-1 0 0,-1 0 1 0 0,0 0 0 0 0,0-1 0 0 0,-1 1 0 0 0,1 0 0 0 0,-1-1 0 0 0,0 1 0 0 0,-1 0 0 0 0,1 0 0 0 0,-5-8 0 0 0,6 12-274 0 0,-1 0 0 0 0,1 1 0 0 0,-1-1 0 0 0,1 1 0 0 0,-1-1 0 0 0,1 1 0 0 0,-1 0 0 0 0,1-1 0 0 0,-1 1 0 0 0,0 0 0 0 0,1-1 0 0 0,-1 1 1 0 0,0 0-1 0 0,1 0 0 0 0,-1-1 0 0 0,0 1 0 0 0,1 0 0 0 0,-1 0 0 0 0,0 0 0 0 0,1 0 0 0 0,-1 0 0 0 0,0 0 0 0 0,-1 0 0 0 0,-18 4-5286 0 0,4 2 3521 0 0,1-1 156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35.8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62 0 2324 0 0,'0'0'3855'0'0,"-4"2"-3187"0"0,-28 20 1541 0 0,30-21-2023 0 0,0 1 0 0 0,0-1 0 0 0,0 1 0 0 0,0-1 0 0 0,0 1 0 0 0,1 0 0 0 0,-1 0 0 0 0,1 0 0 0 0,-1 0 0 0 0,1 0 0 0 0,0 0 0 0 0,0 0 0 0 0,0 1 0 0 0,0-1 0 0 0,0 0 0 0 0,0 3 0 0 0,1-3-138 0 0,0 0-1 0 0,1 0 1 0 0,-1 0-1 0 0,1-1 1 0 0,-1 1-1 0 0,1 0 0 0 0,0 0 1 0 0,0-1-1 0 0,0 1 1 0 0,0-1-1 0 0,0 1 0 0 0,0-1 1 0 0,0 1-1 0 0,0-1 1 0 0,1 0-1 0 0,-1 1 1 0 0,1-1-1 0 0,-1 0 0 0 0,1 0 1 0 0,-1 0-1 0 0,1 0 1 0 0,-1 0-1 0 0,1 0 0 0 0,0-1 1 0 0,0 1-1 0 0,-1 0 1 0 0,1-1-1 0 0,0 0 1 0 0,0 1-1 0 0,3-1 0 0 0,3 2 77 0 0,0-1 0 0 0,1-1 0 0 0,-1 1-1 0 0,0-1 1 0 0,1-1 0 0 0,10-1 0 0 0,-15 1-74 0 0,0 1 1 0 0,0-1-1 0 0,0 0 0 0 0,-1-1 1 0 0,1 1-1 0 0,0 0 1 0 0,-1-1-1 0 0,1 0 1 0 0,-1 0-1 0 0,1 0 1 0 0,-1-1-1 0 0,0 1 1 0 0,0-1-1 0 0,0 1 0 0 0,0-1 1 0 0,-1 0-1 0 0,4-4 1 0 0,-6 6-25 0 0,1-1 1 0 0,-1 0 0 0 0,1 1 0 0 0,-1-1-1 0 0,0 0 1 0 0,1 1 0 0 0,-1-1 0 0 0,0 0-1 0 0,0 1 1 0 0,0-1 0 0 0,-1 0 0 0 0,1 1-1 0 0,-1-3 1 0 0,1 3-28 0 0,0-2 74 0 0,-10-9-441 0 0,3 10 263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9:1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29 2168 0 0,'0'0'4117'0'0,"-13"-4"2683"0"0,1 2-3382 0 0,9 4-3300 0 0,-9 6-25 0 0,9-6-9 0 0,-1 11 297 0 0,-4 6-163 0 0,8-17-139 0 0,-3 14 133 0 0,1-8-165 0 0,2-4-3 0 0,-1 5 19 0 0,1-7-15 0 0,0 30 158 0 0,-2-24-172 0 0,2-6 112 0 0,0 6-81 0 0,0-4-39 0 0,2-6 103 0 0,8-21-172 0 0,-7 18 20 0 0,3-9 11 0 0,4-1 22 0 0,-1 0 0 0 0,0-1 0 0 0,7-18 0 0 0,-15 31-14 0 0,1 0 1 0 0,0 0-1 0 0,0 0 1 0 0,0 0 0 0 0,0 0-1 0 0,1 1 1 0 0,-1-1 0 0 0,5-3-1 0 0,-1 0-35 0 0,-5 5 70 0 0,2 4-89 0 0,7 10 81 0 0,-7-10-38 0 0,0 1-2 0 0,-1 0 1 0 0,0 0-1 0 0,0 0 0 0 0,0 0 1 0 0,-1 0-1 0 0,0 0 0 0 0,2 6 1 0 0,-1 0 5 0 0,6 30 83 0 0,-7-38-73 0 0,5 22-1 0 0,-5-23 20 0 0,0-1-36 0 0,1 0 18 0 0,0 0 0 0 0,-1-1 0 0 0,1 1 0 0 0,-1-1 0 0 0,0 0 0 0 0,1 1 0 0 0,-1-1 0 0 0,1 0 0 0 0,-1 0 0 0 0,0 0 0 0 0,2-1 1 0 0,0-1 12 0 0,-1 2-15 0 0,1-1 0 0 0,-1 1 0 0 0,0-1 0 0 0,0 0 0 0 0,0 0 0 0 0,-1 0 0 0 0,1 0 0 0 0,0 0 0 0 0,-1 0-1 0 0,1 0 1 0 0,0-3 0 0 0,2-2-11 0 0,29-37 141 0 0,-32 42-105 0 0,27-17-136 0 0,-11 9 74 0 0,-16 8 28 0 0,14-8 16 0 0,-14 9-4 0 0,-1 1 0 0 0,1-1-1 0 0,0 1 1 0 0,-1-1 0 0 0,1 1 0 0 0,0 0-1 0 0,0-1 1 0 0,0 1 0 0 0,-1 0-1 0 0,1 0 1 0 0,0-1 0 0 0,0 1 0 0 0,0 0-1 0 0,-1 0 1 0 0,1 0 0 0 0,0 0-1 0 0,0 0 1 0 0,0 0 0 0 0,0 0 0 0 0,-1 0-1 0 0,3 1 1 0 0,5 10 11 0 0,-6-9 1 0 0,6 24 17 0 0,2-1 36 0 0,2-2 211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36.7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 2 2088 0 0,'-10'-1'10154'0'0,"7"16"-9770"0"0,2-11 25 0 0,2-1-57 0 0,1 7-8 0 0,-2-7-17 0 0,0 1 54 0 0,12 81 1952 0 0,-3-29-1300 0 0,-8-33-408 0 0,-2 38 0 0 0,0 5-426 0 0,2-64-467 0 0,-21-6-15770 0 0,16 4 14194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37.4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2824 0 0,'0'0'10343'0'0,"4"3"-9895"0"0,11 12 7 0 0,-13-13-353 0 0,-1 0 1 0 0,0 0-1 0 0,0 0 1 0 0,0 1-1 0 0,0-1 1 0 0,-1 1-1 0 0,1-1 1 0 0,-1 0-1 0 0,1 1 1 0 0,-1-1-1 0 0,0 1 0 0 0,0-1 1 0 0,0 1-1 0 0,0 3 1 0 0,0 0 126 0 0,6 54 1495 0 0,17 77-1 0 0,-23-133-1639 0 0,1 1-1 0 0,-1 0 1 0 0,0-1 0 0 0,0 1 0 0 0,-1 7-1 0 0,-1 11 104 0 0,-3 56-1713 0 0,5-77-229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38.1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 33 3060 0 0,'0'0'9677'0'0,"-5"3"-9200"0"0,-12 11-24 0 0,13-10 356 0 0,4-2-668 0 0,0-1-59 0 0,-1 1 0 0 0,1 0 0 0 0,0-1 0 0 0,0 1 0 0 0,0-1 0 0 0,0 1 0 0 0,1 0 0 0 0,-1-1 0 0 0,0 1 0 0 0,1-1 0 0 0,-1 1 0 0 0,1-1 0 0 0,-1 1 0 0 0,1-1 0 0 0,0 1 0 0 0,0-1-1 0 0,0 0 1 0 0,-1 1 0 0 0,1-1 0 0 0,0 0 0 0 0,1 0 0 0 0,-1 0 0 0 0,0 0 0 0 0,0 0 0 0 0,0 0 0 0 0,2 1 0 0 0,3 1 49 0 0,0-1 0 0 0,0 1 0 0 0,0-2 0 0 0,1 1 0 0 0,-1-1 0 0 0,0 0 0 0 0,1 0 0 0 0,-1 0 0 0 0,1-1 0 0 0,-1 0 0 0 0,0-1 0 0 0,10-1 0 0 0,-15 2-94 0 0,1-1 0 0 0,-1 0 1 0 0,0 0-1 0 0,1 0 0 0 0,-1 0 0 0 0,0 0 0 0 0,0 0 0 0 0,1 0 1 0 0,-1 0-1 0 0,0 0 0 0 0,0-1 0 0 0,0 1 0 0 0,0 0 0 0 0,-1-1 1 0 0,1 1-1 0 0,0-1 0 0 0,0 1 0 0 0,-1-1 0 0 0,1-2 0 0 0,0 2 65 0 0,-1-1-6 0 0,-1-2-22 0 0,1 0-1 0 0,-1 0 1 0 0,0 0-1 0 0,0 0 0 0 0,-1 0 1 0 0,1 1-1 0 0,-4-8 0 0 0,4 10-131 0 0,0 0 0 0 0,0 0-1 0 0,0 1 1 0 0,-1-1 0 0 0,1 0-1 0 0,0 0 1 0 0,-1 1 0 0 0,1-1-1 0 0,-1 1 1 0 0,0-1 0 0 0,1 1-1 0 0,-1-1 1 0 0,0 1 0 0 0,0 0-1 0 0,0 0 1 0 0,0 0 0 0 0,0 0-1 0 0,-2 0 1 0 0,1 1-1005 0 0,1 0 1 0 0,-1 1-1 0 0,0-1 0 0 0,1 1 0 0 0,-1 0 1 0 0,1 0-1 0 0,0 0 0 0 0,-1 0 0 0 0,1 0 1 0 0,0 0-1 0 0,-3 3 0 0 0,-6 2-623 0 0,-1-1-278 0 0,-1 1 130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39.1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57 7 2200 0 0,'-15'-3'4326'0'0,"12"2"-3553"0"0,0 0-1 0 0,-1 0 1 0 0,1 1 0 0 0,0 0-1 0 0,0-1 1 0 0,-1 1 0 0 0,1 1-1 0 0,0-1 1 0 0,-5 1 0 0 0,5 0-7 0 0,2 26 829 0 0,1-16-950 0 0,0 1 0 0 0,2 20 0 0 0,5 85 1594 0 0,-7-78-1707 0 0,3-1 0 0 0,12 67 1 0 0,-11-84-302 0 0,-1 1 0 0 0,2 29 1 0 0,-5-49-234 0 0,0-1-1291 0 0,2 15 4025 0 0,1-9-6451 0 0,16-11-11610 0 0,-18 4 15034 0 0,1-1 1 0 0,0 0-1 0 0,0 0 1 0 0,0-1 0 0 0,-1 1-1 0 0,1 0 1 0 0,2-3-1 0 0,7-7-1561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40.1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3112 0 0,'0'0'10438'0'0,"1"6"-9850"0"0,6 108 3419 0 0,-1-21-2384 0 0,1 41 200 0 0,-4-69-1203 0 0,0-35-87 0 0,-3 51 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40.9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128 1 1420 0 0,'0'0'4057'0'0,"-2"4"-3413"0"0,-7 13 24 0 0,7-13 7 0 0,-14 28 3115 0 0,-2 11-2543 0 0,2 1-1 0 0,2 1 0 0 0,2 0 0 0 0,-8 57 1 0 0,3 53 341 0 0,16-145-1459 0 0,0-1-1 0 0,1 0 1 0 0,1 0 0 0 0,1 11 0 0 0,0 10 123 0 0,3 132 1059 0 0,1-124-1195 0 0,-6-36-88 0 0,5 10 698 0 0,-1-6-3567 0 0,4-54-14108 0 0,-6 29 15120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42.3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275 76 2700 0 0,'0'0'3362'0'0,"-2"-2"-2671"0"0,-4-2-160 0 0,1 1-1 0 0,-1 0 1 0 0,0 0-1 0 0,-1 1 1 0 0,1 0 0 0 0,0 0-1 0 0,-1 0 1 0 0,1 1-1 0 0,-10-2 1 0 0,6 2 149 0 0,0-1 1 0 0,0-1 0 0 0,-16-6 0 0 0,9 1 448 0 0,-1 1-1 0 0,-32-8 1 0 0,49 14-958 0 0,0 1-138 0 0,0-1 0 0 0,0 1 1 0 0,0 0-1 0 0,0-1 0 0 0,0 1 0 0 0,0 0 0 0 0,0 0 1 0 0,0 0-1 0 0,0 0 0 0 0,0 0 0 0 0,0 0 0 0 0,0 0 0 0 0,0 0 1 0 0,0 0-1 0 0,0 0 0 0 0,0 1 0 0 0,0-1 0 0 0,0 0 1 0 0,0 1-1 0 0,0-1 0 0 0,0 1 0 0 0,1-1 0 0 0,-1 1 1 0 0,0-1-1 0 0,0 1 0 0 0,0 0 0 0 0,1-1 0 0 0,-1 1 1 0 0,0 0-1 0 0,1-1 0 0 0,-2 3 0 0 0,-3 13 194 0 0,0 0 0 0 0,1 1-1 0 0,1 0 1 0 0,-2 29 0 0 0,3 75 499 0 0,2-81-415 0 0,2 37 496 0 0,-2-75-771 0 0,0 6-25 0 0,0-7-87 0 0,1-1 0 0 0,-1 1 1 0 0,0-1-1 0 0,0 0 0 0 0,1 1 1 0 0,-1-1-1 0 0,0 1 0 0 0,0-1 0 0 0,0 1 1 0 0,0-1-1 0 0,0 1 0 0 0,0-1 1 0 0,0 1-1 0 0,0-1 0 0 0,0 1 0 0 0,0-1 1 0 0,0 1-1 0 0,0-1 0 0 0,0 0 0 0 0,0 1 1 0 0,0-1-1 0 0,-1 1 0 0 0,1-1 1 0 0,0 1-1 0 0,0-1 0 0 0,0 1 0 0 0,-1-1 1 0 0,1 0-1 0 0,0 1 0 0 0,-1-1 1 0 0,1 0-1 0 0,-1 1 0 0 0,-5-12-9939 0 0,7 8 9955 0 0,-1 1 0 0 0,0 0-1 0 0,1-1 1 0 0,-1 1 0 0 0,1 0-1 0 0,0 0 1 0 0,0-1 0 0 0,1-2 0 0 0,5-9-647 0 0,-2 0 1 0 0,9-29 0 0 0,-9 27 1900 0 0,-5 15-759 0 0,12-13 2913 0 0,-6 11-3036 0 0,1 2 1 0 0,-1-1-1 0 0,1 1 1 0 0,0-1 0 0 0,0 2-1 0 0,-1-1 1 0 0,12 1-1 0 0,33-3-1845 0 0,-31 1-124 0 0,-2 2-6988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42.9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 3520 0 0,'7'-1'7509'0'0,"0"1"-3568"0"0,-6 1-3808 0 0,1-1-1 0 0,-1 1 1 0 0,1-1 0 0 0,-1 1-1 0 0,0 0 1 0 0,1 0-1 0 0,-1 0 1 0 0,0 0 0 0 0,0 0-1 0 0,0 0 1 0 0,0 0 0 0 0,0 0-1 0 0,0 0 1 0 0,0 0 0 0 0,0 1-1 0 0,1 1 1 0 0,-1-1 286 0 0,0-1-281 0 0,0 0-1 0 0,0 0 1 0 0,0 0-1 0 0,0 1 1 0 0,-1-1-1 0 0,1 1 1 0 0,0-1-1 0 0,0 0 1 0 0,-1 1 0 0 0,1-1-1 0 0,-1 1 1 0 0,0 0-1 0 0,1-1 1 0 0,-1 1-1 0 0,0 1 1 0 0,3 29 796 0 0,-2-27-754 0 0,1 31 459 0 0,-2 1-1 0 0,-6 64 1 0 0,5-89-571 0 0,-12 109 458 0 0,12-119-558 0 0,1 0-1 0 0,0 0 0 0 0,0 0 0 0 0,0 0 0 0 0,1 0 1 0 0,-1 0-1 0 0,0 0 0 0 0,1 0 0 0 0,-1-1 0 0 0,2 4 0 0 0,1 10-1662 0 0,4-3-4063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43.9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112 5 2352 0 0,'-13'-4'4077'0'0,"9"4"-3569"0"0,0 0 1 0 0,1 0 0 0 0,-1 0 0 0 0,0 0-1 0 0,0 1 1 0 0,0-1 0 0 0,0 1 0 0 0,1 0-1 0 0,-1 0 1 0 0,-6 3 0 0 0,7-2-296 0 0,-1 0 1 0 0,1 0 0 0 0,0 0-1 0 0,0 0 1 0 0,0 1 0 0 0,0-1-1 0 0,1 1 1 0 0,-1 0 0 0 0,0 0-1 0 0,1-1 1 0 0,0 2-1 0 0,0-1 1 0 0,0 0 0 0 0,0 0-1 0 0,0 1 1 0 0,1-1 0 0 0,0 1-1 0 0,-1-1 1 0 0,0 7-1 0 0,0 13 397 0 0,2-21-433 0 0,1 1 14 0 0,0 0-114 0 0,1 0 0 0 0,0 0 1 0 0,0 0-1 0 0,0 0 0 0 0,0 0 1 0 0,1-1-1 0 0,-1 1 0 0 0,1-1 0 0 0,2 3 1 0 0,-3-4 31 0 0,17-1 322 0 0,-19 0-421 0 0,0-1-1 0 0,0 1 0 0 0,1 0 0 0 0,-1-1 0 0 0,0 1 0 0 0,0 0 1 0 0,1 0-1 0 0,-1 0 0 0 0,0-1 0 0 0,1 1 0 0 0,-1 0 0 0 0,0 0 1 0 0,0 0-1 0 0,1 0 0 0 0,-1 0 0 0 0,0-1 0 0 0,1 1 1 0 0,-1 0-1 0 0,1 0 0 0 0,-1 0 0 0 0,0 0 0 0 0,1 0 0 0 0,-1 0 1 0 0,0 0-1 0 0,1 0 0 0 0,-1 0 0 0 0,14-3 179 0 0,-12 1-180 0 0,0 0 1 0 0,0 0 0 0 0,0 0 0 0 0,0 0-1 0 0,0 0 1 0 0,0 0 0 0 0,-1-1-1 0 0,1 1 1 0 0,-1-1 0 0 0,0 1-1 0 0,0-1 1 0 0,0 0 0 0 0,0 1 0 0 0,0-1-1 0 0,0 0 1 0 0,-1 0 0 0 0,1 0-1 0 0,-1 1 1 0 0,0-1 0 0 0,0 0 0 0 0,0 0-1 0 0,0 0 1 0 0,0 0 0 0 0,-1 0-1 0 0,1 1 1 0 0,-1-1 0 0 0,0 0-1 0 0,0 0 1 0 0,0 1 0 0 0,0-1 0 0 0,0 1-1 0 0,0-1 1 0 0,-1 1 0 0 0,0-1-1 0 0,1 1 1 0 0,-1 0 0 0 0,-2-3-1 0 0,2 4-700 0 0,0 0 0 0 0,0 0 0 0 0,0 0 0 0 0,0 0 0 0 0,0 1 0 0 0,0-1 0 0 0,0 1 0 0 0,0-1 0 0 0,0 1 0 0 0,0 0 0 0 0,0 0 0 0 0,0 0 0 0 0,0 0 0 0 0,-1 0 0 0 0,1 1 0 0 0,0-1 0 0 0,0 0 0 0 0,0 1 0 0 0,0 0 0 0 0,0-1 0 0 0,0 1 0 0 0,1 0 0 0 0,-3 1 0 0 0,-9 3-1146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44.5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 1 2740 0 0,'0'0'11769'0'0,"-3"4"-11536"0"0,-9 13-6 0 0,9-13-4 0 0,0 5 54 0 0,1-1-1 0 0,0 1 1 0 0,0 0-1 0 0,1 0 1 0 0,0-1-1 0 0,1 1 1 0 0,0 16 0 0 0,1-10-71 0 0,5 75 733 0 0,-1-25-339 0 0,-4-36-444 0 0,1-19-134 0 0,-1-8 4 0 0,-1 3-1426 0 0,1 3 4163 0 0,0-3-2627 0 0,0 0-3813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9:1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1904 0 0,'0'0'10989'0'0,"-2"6"-10636"0"0,-5 16-48 0 0,6-16-63 0 0,-4 22 1068 0 0,4 13-579 0 0,1-39-624 0 0,-1 1 5 0 0,0 7-4 0 0,0-7-15 0 0,1 12 326 0 0,0 8 78 0 0,0-20-421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45.3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90 0 2312 0 0,'-3'1'763'0'0,"-4"1"446"0"0,0 0 1 0 0,-1 1-1 0 0,1 0 0 0 0,-13 7 1 0 0,19-8-814 0 0,-4 3 62 0 0,1 0 0 0 0,0 1 0 0 0,0 0 0 0 0,1 0 0 0 0,-5 10 0 0 0,6-11-308 0 0,1-1-1 0 0,-1 1 0 0 0,1 0 1 0 0,0-1-1 0 0,0 1 0 0 0,1 0 0 0 0,-1 0 1 0 0,1 6-1 0 0,1-9-41 0 0,-1 0-12 0 0,7 21 153 0 0,-6-21-189 0 0,-1-2-52 0 0,0 1 0 0 0,0-1-1 0 0,0 1 1 0 0,0-1 0 0 0,0 1-1 0 0,0-1 1 0 0,0 1 0 0 0,1-1 0 0 0,-1 1-1 0 0,0-1 1 0 0,0 1 0 0 0,0-1-1 0 0,1 1 1 0 0,-1-1 0 0 0,0 0-1 0 0,1 1 1 0 0,-1-1 0 0 0,0 1-1 0 0,1-1 1 0 0,-1 0 0 0 0,0 1-1 0 0,1-1 1 0 0,-1 0 0 0 0,1 0 0 0 0,0 1-1 0 0,16 10 242 0 0,-10-7-156 0 0,13 5 111 0 0,-18-9-170 0 0,1 1 17 0 0,23 4 146 0 0,-24-5-147 0 0,11 0 71 0 0,-10 1-87 0 0,0-1 1 0 0,0 1 0 0 0,0-1 0 0 0,0 0-1 0 0,0 0 1 0 0,1-1 0 0 0,-1 1 0 0 0,0-1-1 0 0,0 1 1 0 0,0-1 0 0 0,0 0 0 0 0,0 0-1 0 0,0 0 1 0 0,0-1 0 0 0,0 1 0 0 0,-1-1-1 0 0,1 1 1 0 0,0-1 0 0 0,-1 0 0 0 0,1 0-1 0 0,-1 0 1 0 0,3-3 0 0 0,0-3 102 0 0,-1 0 0 0 0,0-1 0 0 0,-1 1 0 0 0,0-1 0 0 0,0 1 0 0 0,-1-1 0 0 0,0 0 0 0 0,2-18 0 0 0,-4 26-40 0 0,0-1-74 0 0,1 0 0 0 0,-1 0 0 0 0,-1 0 1 0 0,1 0-1 0 0,0 1 0 0 0,0-1 0 0 0,0 0 0 0 0,-1 0 0 0 0,1 0 0 0 0,-1 1 1 0 0,0-1-1 0 0,1 0 0 0 0,-3-2 0 0 0,1 1 1 0 0,0 1 0 0 0,-1-1-1 0 0,0 1 1 0 0,0-1 0 0 0,1 1 0 0 0,-1 0 0 0 0,-1 0 0 0 0,1 0 0 0 0,0 0-1 0 0,0 1 1 0 0,-1-1 0 0 0,1 1 0 0 0,-1 0 0 0 0,1 0 0 0 0,-1 0-1 0 0,-5 0 1 0 0,3-1-6 0 0,4 2-175 0 0,-1-1-166 0 0,0 1-21 0 0,-9-1-1765 0 0,6 1-2476 0 0,-18 5-5503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2:47.88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102 269 1556 0 0,'0'0'5262'0'0,"-5"-2"-5055"0"0,-3-2-353 0 0,2 1 853 0 0,0 1 1 0 0,0-1-1 0 0,1-1 1 0 0,-6-3-1 0 0,9 6-1 0 0,-7-9-40 0 0,8 9-566 0 0,0 1 0 0 0,0-1 0 0 0,-1 0 0 0 0,1 0 0 0 0,0 0 0 0 0,0-1 1 0 0,0 1-1 0 0,0 0 0 0 0,0 0 0 0 0,0-1 0 0 0,-1-1 0 0 0,-6-43 1037 0 0,8 44-1026 0 0,0-13 133 0 0,0 10-150 0 0,0-10 5 0 0,1 1 0 0 0,1-1 1 0 0,4-20-1 0 0,1-4 190 0 0,-7 37-223 0 0,4-14 195 0 0,1 2 77 0 0,-5 24 97 0 0,-2 20-421 0 0,2-10 51 0 0,1 4-55 0 0,-1-1 0 0 0,-6 41 0 0 0,-16 60 84 0 0,20-116-208 0 0,2-4-295 0 0,0 0 1 0 0,-1 0 0 0 0,0 0 0 0 0,0 0-1 0 0,0 0 1 0 0,0 0 0 0 0,0-1 0 0 0,-1 1 0 0 0,0-1-1 0 0,-3 7 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03.9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4 2372 0 0,'-5'-4'11184'0'0,"6"10"-6454"0"0,8 23-5235 0 0,1 0 1711 0 0,5 29-410 0 0,-3 1 0 0 0,-2 0-1 0 0,2 73 1 0 0,-10-104-551 0 0,7 28 0 0 0,9-1-110 0 0,-17-53-220 0 0,3 4-5 0 0,5-37-12335 0 0,-10-4 4592 0 0,-3 13 5979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04.5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55 1656 0 0,'-3'-6'892'0'0,"3"1"2482"0"0,3 2-3016 0 0,0-1-1 0 0,0 1 1 0 0,0 0 0 0 0,0 0-1 0 0,0 0 1 0 0,1 0-1 0 0,-1 0 1 0 0,1 1 0 0 0,0 0-1 0 0,-1-1 1 0 0,1 1 0 0 0,0 1-1 0 0,1-1 1 0 0,-1 1 0 0 0,6-2-1 0 0,-8 2 31 0 0,-1 1-304 0 0,1-1 0 0 0,-1 1-1 0 0,0 0 1 0 0,1 0-1 0 0,-1-1 1 0 0,1 1-1 0 0,-1 0 1 0 0,1 0-1 0 0,-1 0 1 0 0,1 0-1 0 0,-1 1 1 0 0,1-1 0 0 0,-1 0-1 0 0,0 1 1 0 0,3 0-1 0 0,21 8 591 0 0,-7 2-358 0 0,0 1 0 0 0,-1 1 0 0 0,0 1 1 0 0,-1 0-1 0 0,-1 1 0 0 0,0 1 0 0 0,-1 0 0 0 0,-1 1 1 0 0,12 20-1 0 0,-16-23-149 0 0,-2 1-1 0 0,0 0 1 0 0,0 0 0 0 0,6 27-1 0 0,-12-38-108 0 0,0 1-1 0 0,-1 0 0 0 0,0-1 0 0 0,0 1 1 0 0,0 0-1 0 0,0-1 0 0 0,-1 1 0 0 0,0-1 1 0 0,-2 9-1 0 0,-1-1 37 0 0,0-1 0 0 0,-9 17 0 0 0,4-13 7 0 0,0-1 0 0 0,-1-1 0 0 0,-1 0 0 0 0,0 0 0 0 0,-1-1 0 0 0,0 0 0 0 0,-26 19 0 0 0,35-29-115 0 0,1 0-1 0 0,-1 0 1 0 0,1-1-1 0 0,-1 1 1 0 0,1-1-1 0 0,-1 1 1 0 0,0-1 0 0 0,0 0-1 0 0,0 0 1 0 0,0 0-1 0 0,0 0 1 0 0,-5 0-1 0 0,3 0-132 0 0,3-1-342 0 0,-15 0-2019 0 0,16 0 2110 0 0,1 0 0 0 0,-1 0 0 0 0,0 0 0 0 0,0 0-1 0 0,1-1 1 0 0,-1 1 0 0 0,0 0 0 0 0,0 0 0 0 0,1-1-1 0 0,-1 1 1 0 0,0 0 0 0 0,1-1 0 0 0,-1 1 0 0 0,0-1-1 0 0,1 1 1 0 0,-1-1 0 0 0,0-1 0 0 0,-10-18-4783 0 0,10 18 4763 0 0,-3-10-1529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04.9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110 0 1952 0 0,'0'0'3896'0'0,"-3"5"-3212"0"0,-65 104 3857 0 0,50-78-5177 0 0,-3-7-7097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05.72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183 0 3100 0 0,'-15'3'2655'0'0,"13"-3"-1817"0"0,0 0-24 0 0,-91 9 7118 0 0,91-9-7611 0 0,-1 0-65 0 0,-3 0 70 0 0,0 1 0 0 0,1 0 0 0 0,-1 1-1 0 0,0-1 1 0 0,0 1 0 0 0,-5 2 0 0 0,10-3-207 0 0,-6 6 248 0 0,6-7-334 0 0,1 1 0 0 0,-1-1-1 0 0,0 0 1 0 0,0 1 0 0 0,1 0 0 0 0,-1-1-1 0 0,0 1 1 0 0,1-1 0 0 0,-1 1 0 0 0,1 0-1 0 0,-1-1 1 0 0,1 1 0 0 0,-1 0-1 0 0,1 0 1 0 0,-1-1 0 0 0,1 1 0 0 0,0 0-1 0 0,-1 0 1 0 0,1 1 0 0 0,7 95 1438 0 0,1 9-540 0 0,-8-96-877 0 0,-1 11 64 0 0,1-1 0 0 0,1 0-1 0 0,1 1 1 0 0,1-1 0 0 0,8 32 0 0 0,-9-48-103 0 0,-1 0 0 0 0,0 0 1 0 0,1 0-1 0 0,0-1 0 0 0,0 1 0 0 0,0-1 0 0 0,1 1 0 0 0,-1-1 0 0 0,1 0 0 0 0,-1 0 0 0 0,1 0 0 0 0,0 0 0 0 0,0-1 0 0 0,0 1 0 0 0,1-1 0 0 0,-1 0 0 0 0,1 0 0 0 0,-1 0 0 0 0,1 0 0 0 0,0 0 0 0 0,0-1 0 0 0,-1 0 0 0 0,1 0 0 0 0,5 1 0 0 0,-4 0-40 0 0,0-1 0 0 0,0 0 0 0 0,0 0 0 0 0,0 0 0 0 0,0-1 0 0 0,0 1 0 0 0,1-1 0 0 0,-1-1 0 0 0,0 1 0 0 0,9-2 0 0 0,-10 0-278 0 0,0 1-1 0 0,-1-1 1 0 0,1 0 0 0 0,-1 0-1 0 0,1 0 1 0 0,-1 0 0 0 0,0 0 0 0 0,0-1-1 0 0,0 0 1 0 0,5-4 0 0 0,-3-1-399 0 0,-4 6-324 0 0,0 1 1 0 0,-1-1-1 0 0,1 1 1 0 0,-1-1-1 0 0,0 1 1 0 0,1-1-1 0 0,-1 1 1 0 0,0-1-1 0 0,0 1 1 0 0,0-1-1 0 0,0 0 1 0 0,0 1-1 0 0,-1-3 1 0 0,-1-5-667 0 0,1 6-151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06.0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8 2700 0 0,'0'0'892'0'0,"22"-6"1117"0"0,-2 8-965 0 0,-5-2-880 0 0,1 0-1024 0 0,2-3-3093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06.5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142 1 3816 0 0,'0'0'6292'0'0,"-5"4"-5466"0"0,-4 2-200 0 0,1 1 0 0 0,0 0-1 0 0,1 1 1 0 0,-1 0 0 0 0,2 0-1 0 0,-12 17 1 0 0,15-19-783 0 0,-33 63 2529 0 0,23-49-5040 0 0,1-2-4764 0 0,5-10 3832 0 0,6-7 2961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07.4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282 161 1984 0 0,'-73'13'6266'0'0,"60"-12"-5677"0"0,1-1 0 0 0,0 0-1 0 0,-1 0 1 0 0,1-1 0 0 0,0-1 0 0 0,0 0 0 0 0,-13-4 0 0 0,-31-2 824 0 0,54 7-1300 0 0,-3 0-5 0 0,1 0 0 0 0,-1-1 1 0 0,1 1-1 0 0,-1-1 0 0 0,-6-4 1 0 0,11 5-105 0 0,-1 0 1 0 0,1 0 0 0 0,-1 0-1 0 0,1 1 1 0 0,-1-1 0 0 0,1 0-1 0 0,0 0 1 0 0,-1 0 0 0 0,1 0-1 0 0,0 0 1 0 0,0 0 0 0 0,-1 0-1 0 0,1 0 1 0 0,0 0 0 0 0,0 0-1 0 0,0 0 1 0 0,0 0 0 0 0,0 0-1 0 0,1 0 1 0 0,-1 0-1 0 0,0-1 1 0 0,1-3 7 0 0,-3-21 12 0 0,2 20-37 0 0,0 5 11 0 0,0 1-1 0 0,0-1 0 0 0,-1 0 1 0 0,1 0-1 0 0,0 1 0 0 0,1-1 0 0 0,-1 0 1 0 0,0 1-1 0 0,0-1 0 0 0,0 0 0 0 0,0 1 1 0 0,0-1-1 0 0,1 0 0 0 0,-1 1 0 0 0,0-1 1 0 0,1 0-1 0 0,-1 1 0 0 0,0-1 1 0 0,1 1-1 0 0,-1-1 0 0 0,1 1 0 0 0,-1-1 1 0 0,1 1-1 0 0,-1-1 0 0 0,1 1 0 0 0,0-1 1 0 0,7-7-18 0 0,-4 6 22 0 0,-2-1-1 0 0,1 1 0 0 0,0-1 0 0 0,0 0 0 0 0,-1 0 0 0 0,0 0 0 0 0,1 0 0 0 0,-1 0 0 0 0,2-5 0 0 0,-4 6 18 0 0,15-21-264 0 0,-26 111 346 0 0,10-76-111 0 0,1 1 0 0 0,0 0 0 0 0,1-1 0 0 0,1 1 1 0 0,0-1-1 0 0,4 16 0 0 0,-5-26-19 0 0,-1 2 40 0 0,0-1 0 0 0,0 1 0 0 0,1-1-1 0 0,0 1 1 0 0,0-1 0 0 0,0 1 0 0 0,1 3-1 0 0,0-2 2 0 0,0 15 1118 0 0,-1-14-4957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08.4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66 19 3232 0 0,'0'0'1978'0'0,"-2"-2"-1039"0"0,-14-14 8912 0 0,9 39-9204 0 0,2 0 0 0 0,0 0 1 0 0,2 1-1 0 0,0 0 0 0 0,1 37 0 0 0,-1 8-49 0 0,-2 119 377 0 0,5-174-910 0 0,0-13-43 0 0,-3-23-11424 0 0,0 9 6685 0 0,1 9 2679 0 0,-4-6 124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9:1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3500 0 0,'0'0'11735'0'0,"1"4"-11412"0"0,3 6 142 0 0,-2 0 0 0 0,1 1 1 0 0,-2 0-1 0 0,2 14 0 0 0,-3-20-540 0 0,1-3 256 0 0,1 14 31 0 0,-1 27 325 0 0,-1-40-456 0 0,5 20 363 0 0,10-62-378 0 0,26-45-127 0 0,-40 82 66 0 0,0-1 9 0 0,0-1 0 0 0,0 1 0 0 0,1-1 0 0 0,0 1 0 0 0,-1 0 0 0 0,1-1 0 0 0,1 1 1 0 0,-1 0-1 0 0,0 0 0 0 0,1 1 0 0 0,-1-1 0 0 0,6-4 0 0 0,-7 6-3 0 0,8-7 85 0 0,-8 8-84 0 0,0 0-1 0 0,-1 0 1 0 0,1-1 0 0 0,0 1-1 0 0,0 0 1 0 0,0 0 0 0 0,0 0 0 0 0,0 0-1 0 0,0 0 1 0 0,-1 0 0 0 0,1 0 0 0 0,0 1-1 0 0,0-1 1 0 0,0 0 0 0 0,0 0 0 0 0,-1 1-1 0 0,1-1 1 0 0,0 1 0 0 0,0-1 0 0 0,0 0-1 0 0,-1 1 1 0 0,1-1 0 0 0,0 1 0 0 0,-1 0-1 0 0,1-1 1 0 0,0 2 0 0 0,0-2-49 0 0,2 3 21 0 0,-1-1 32 0 0,-1 1 0 0 0,0 0-1 0 0,0 0 1 0 0,0 0 0 0 0,0 0-1 0 0,0 0 1 0 0,0 5-1 0 0,1-1 11 0 0,21 95 176 0 0,-23-100-212 0 0,0 1 35 0 0,0 0 1 0 0,0 0-1 0 0,0 0 0 0 0,1 0 0 0 0,-1 0 1 0 0,1 0-1 0 0,1 4 0 0 0,3-4 114 0 0,1-13-76 0 0,-5 7-65 0 0,9-23 42 0 0,10-16-70 0 0,0 8-30 0 0,0 10 95 0 0,-19 22-33 0 0,7-4-23 0 0,-8 5 23 0 0,1 1 1 0 0,-1-1-1 0 0,0 0 1 0 0,1 1-1 0 0,-1-1 0 0 0,1 1 1 0 0,-1-1-1 0 0,1 1 0 0 0,-1-1 1 0 0,1 1-1 0 0,-1 0 1 0 0,1-1-1 0 0,-1 1 0 0 0,1 0 1 0 0,0-1-1 0 0,-1 1 1 0 0,1 0-1 0 0,0 0 0 0 0,-1-1 1 0 0,1 1-1 0 0,0 0 0 0 0,-1 0 1 0 0,1 0-1 0 0,0 0 1 0 0,-1 0-1 0 0,1 0 0 0 0,0 0 1 0 0,-1 0-1 0 0,1 0 0 0 0,0 0 1 0 0,0 1-1 0 0,19 11 77 0 0,-19-11-54 0 0,7 20 64 0 0,3 11 115 0 0,7 18-53 0 0,-17-49-134 0 0,13 13-2897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09.6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53 2200 0 0,'2'-3'785'0'0,"0"0"0"0"0,0 0-1 0 0,1 0 1 0 0,-1 0 0 0 0,1 0 0 0 0,4-4-1 0 0,-5 6-264 0 0,12-5 796 0 0,46-11 2111 0 0,-57 16-3182 0 0,15-2 434 0 0,-11 4-487 0 0,1 0 1 0 0,0 0 0 0 0,-1 0-1 0 0,1 1 1 0 0,0 0-1 0 0,-1 1 1 0 0,0 0-1 0 0,0 0 1 0 0,11 6-1 0 0,-15-8-132 0 0,2 3 37 0 0,-1 0 0 0 0,1 0 1 0 0,-1 0-1 0 0,0 0 0 0 0,0 0 0 0 0,5 7 1 0 0,-3 0 16 0 0,0 0 1 0 0,-1 0 0 0 0,0 0 0 0 0,-1 1 0 0 0,0 0 0 0 0,-1 0 0 0 0,0 0 0 0 0,-1 0 0 0 0,2 19 0 0 0,-4-14-27 0 0,0-1 1 0 0,-1 1-1 0 0,-1-1 1 0 0,0 0-1 0 0,-1 1 1 0 0,-1-1 0 0 0,-8 22-1 0 0,4-17 24 0 0,0-1 0 0 0,-2 0-1 0 0,0-1 1 0 0,-1 0 0 0 0,-22 30 0 0 0,32-48-25 0 0,0 1-76 0 0,-4 3-43 0 0,-5 8-12 0 0,12-14-276 0 0,11-13 118 0 0,-9 9 188 0 0,-3 2-1054 0 0,0-1 803 0 0,0 0 0 0 0,0 1 1 0 0,0-1-1 0 0,1 1 0 0 0,-1-1 0 0 0,1 1 0 0 0,4-7 0 0 0,-4 8 235 0 0,-1 0-24 0 0,-6 5-2889 0 0,-15 8 521 0 0,15-8-57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10.7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284 1 1576 0 0,'0'0'6011'0'0,"-4"1"-5604"0"0,-9 2 332 0 0,0 0 0 0 0,0-1-1 0 0,-23 0 1 0 0,-10 1 861 0 0,45-3-1398 0 0,-7 1 190 0 0,1 0 0 0 0,0 0 0 0 0,0 0-1 0 0,0 1 1 0 0,-10 4 0 0 0,15-5-237 0 0,-2 3 44 0 0,1 0-1 0 0,-1 0 0 0 0,1 0 0 0 0,0 1 1 0 0,-3 5-1 0 0,-8 35 475 0 0,-7 49-1 0 0,-14 67-2 0 0,31-141-576 0 0,1 0-1 0 0,1 37 0 0 0,2-55-77 0 0,5 13 18 0 0,-4-11-22 0 0,0-1 0 0 0,0 1 0 0 0,1-1 0 0 0,0 1 0 0 0,0-1 0 0 0,0 0 0 0 0,0 0 0 0 0,0 0 0 0 0,1 0 0 0 0,-1 0 0 0 0,1-1 0 0 0,0 1 0 0 0,0-1 0 0 0,0 1 0 0 0,0-1 0 0 0,0 0-1 0 0,0 0 1 0 0,1-1 0 0 0,-1 1 0 0 0,0-1 0 0 0,1 1 0 0 0,0-1 0 0 0,-1 0 0 0 0,8 1 0 0 0,-9-2 6 0 0,2 1 3 0 0,4-1-149 0 0,0 1-1 0 0,1-2 0 0 0,-1 1 0 0 0,1-1 1 0 0,-1 0-1 0 0,0-1 0 0 0,1 0 0 0 0,-1 0 0 0 0,0-1 1 0 0,0 0-1 0 0,-1 0 0 0 0,15-9 0 0 0,-22 12 110 0 0,5-2-525 0 0,0-1 1 0 0,0 1-1 0 0,0-1 1 0 0,-1 0-1 0 0,1 0 1 0 0,-1-1 0 0 0,0 1-1 0 0,0-1 1 0 0,3-4-1 0 0,-6-3-4427 0 0,-9-8-1140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11.2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 9 2620 0 0,'0'0'3159'0'0,"-2"0"-2222"0"0,-11-3 9491 0 0,21 4-10284 0 0,107 3-560 0 0,-71-7-9409 0 0,-31-2 6240 0 0,-11 4 2968 0 0,0 0-1196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11.8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215 1 2456 0 0,'-2'3'848'0'0,"-29"36"3666"0"0,-40 40 0 0 0,7-14-2658 0 0,38-36-6472 0 0,5-28-4004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13.1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288 1 2024 0 0,'0'0'6752'0'0,"-6"0"-6098"0"0,-235 1 6684 0 0,211 1-6938 0 0,27-2-196 0 0,-5 1-121 0 0,8-1-89 0 0,0 0 1 0 0,0 0-1 0 0,1 0 1 0 0,-1 0-1 0 0,0 0 0 0 0,0 0 1 0 0,0 0-1 0 0,0 0 1 0 0,0 0-1 0 0,0 0 1 0 0,0 0-1 0 0,0 0 1 0 0,1 0-1 0 0,-1 0 0 0 0,0 1 1 0 0,0-1-1 0 0,0 0 1 0 0,0 0-1 0 0,0 0 1 0 0,0 0-1 0 0,0 0 0 0 0,0 0 1 0 0,0 0-1 0 0,0 0 1 0 0,0 1-1 0 0,0-1 1 0 0,0 0-1 0 0,0 0 0 0 0,0 0 1 0 0,0 0-1 0 0,0 0 1 0 0,0 0-1 0 0,0 0 1 0 0,0 1-1 0 0,0-1 0 0 0,0 0 1 0 0,0 0-1 0 0,0 0 1 0 0,0 0-1 0 0,0 0 1 0 0,0 0-1 0 0,0 0 1 0 0,0 1-1 0 0,0-1 0 0 0,0 0 1 0 0,0 0-1 0 0,0 0 1 0 0,0 0-1 0 0,-1 0 1 0 0,1 0-1 0 0,0 0 0 0 0,0 0 1 0 0,0 0-1 0 0,53 24-561 0 0,-22-11-733 0 0,54 31-1 0 0,-83-43 1322 0 0,15 19 156 0 0,-16-19-134 0 0,-1 0 1 0 0,1-1-1 0 0,-1 1 1 0 0,0 0-1 0 0,1 0 1 0 0,-1 0-1 0 0,0 0 0 0 0,1-1 1 0 0,-1 1-1 0 0,0 0 1 0 0,0 0-1 0 0,0 0 1 0 0,0 0-1 0 0,0 0 0 0 0,0 0 1 0 0,0 0-1 0 0,0 0 1 0 0,0-1-1 0 0,0 1 1 0 0,0 0-1 0 0,-1 0 0 0 0,1 0 1 0 0,0 0-1 0 0,-1 0 1 0 0,1-1-1 0 0,-1 1 1 0 0,1 0-1 0 0,-1 0 0 0 0,1-1 1 0 0,-1 1-1 0 0,1 0 1 0 0,-1-1-1 0 0,0 1 1 0 0,1 0-1 0 0,-2 0 0 0 0,0 1 103 0 0,-45 6 1322 0 0,5-6-836 0 0,39-2-573 0 0,-15 0 179 0 0,-14-4-604 0 0,26 4-4621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13.9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181 7 3488 0 0,'0'0'1188'0'0,"-22"-6"3781"0"0,2 5-2492 0 0,1 1 0 0 0,-35 4 0 0 0,34-1-1319 0 0,17-3-692 0 0,-21 11 1553 0 0,21 8-1547 0 0,1 1 0 0 0,1-1 0 0 0,1 26 0 0 0,-1 28-10 0 0,-3-30-204 0 0,1-23-222 0 0,0 0 0 0 0,2 0 0 0 0,0 1 0 0 0,1-1 0 0 0,2 1 0 0 0,4 25 0 0 0,-4-39-35 0 0,0-1 1 0 0,1 0 0 0 0,0 0-1 0 0,0 0 1 0 0,7 10-1 0 0,-5-8 5 0 0,-4-7 30 0 0,17 20-13 0 0,-12-19-52 0 0,-1-1 0 0 0,0 1 0 0 0,0-1 1 0 0,0 0-1 0 0,6 0 0 0 0,-8-1 16 0 0,9-1-170 0 0,-1-1 0 0 0,0 0 0 0 0,0 0 0 0 0,0-1 0 0 0,16-6 1 0 0,7-3-3487 0 0,-17 5-847 0 0,2-2-5576 0 0,-14 5 8108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14.3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20 2372 0 0,'0'0'10502'0'0,"8"0"-10243"0"0,65-4-673 0 0,-44 0-2417 0 0,1-2-3453 0 0,-11 1 4304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14.9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159 0 2044 0 0,'0'0'7480'0'0,"-4"5"-6827"0"0,-34 41 1405 0 0,20-22-873 0 0,-1-2 0 0 0,-23 21 0 0 0,27-24-2178 0 0,6-6-3399 0 0,-4-4-4417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39.6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30 141 1544 0 0,'0'0'10314'0'0,"-5"-3"-10204"0"0,-14-6-15 0 0,14 7 301 0 0,5-1-351 0 0,9-24 509 0 0,-7 24-447 0 0,11-14 251 0 0,-8 11-337 0 0,-3 3 16 0 0,1 1 1 0 0,0 0 0 0 0,0 0-1 0 0,0 0 1 0 0,0 0-1 0 0,0 1 1 0 0,0-1-1 0 0,0 1 1 0 0,7-3-1 0 0,-5 3-31 0 0,-3 0 51 0 0,1 0-19 0 0,7 0-62 0 0,-8 0 21 0 0,2 2-43 0 0,1 1 63 0 0,0-1-10 0 0,-1 0 0 0 0,1 1-1 0 0,-1 0 1 0 0,0 0-1 0 0,1 0 1 0 0,5 5 0 0 0,-4-5 26 0 0,0 1 1 0 0,0-1 0 0 0,0 0 0 0 0,1 0 0 0 0,-1 0 0 0 0,0-1 0 0 0,1 0-1 0 0,7 0 1 0 0,-11-1-14 0 0,0-1 10 0 0,7-1 18 0 0,0 0 0 0 0,0-1-1 0 0,14-6 1 0 0,-23 9-60 0 0,27-24 295 0 0,-26 22-247 0 0,1-1 53 0 0,-1-1 0 0 0,0 1 0 0 0,1-1 0 0 0,-1 0 0 0 0,-1 1 0 0 0,1-1 0 0 0,2-6 0 0 0,-4 9 174 0 0,3 5-256 0 0,-1-1-2 0 0,0 0-1 0 0,0 0 1 0 0,0 0-1 0 0,1 0 0 0 0,0-1 1 0 0,5 5-1 0 0,-6-6-27 0 0,0 0 9 0 0,9 2 26 0 0,-8-3-20 0 0,0 0 16 0 0,70 0 52 0 0,-17-6 90 0 0,-20 1-228 0 0,150-15 95 0 0,-183 19 3 0 0,-2 1-18 0 0,0 0-1 0 0,-1-1 1 0 0,1 1-1 0 0,0 0 1 0 0,0-1 0 0 0,0 1-1 0 0,-1 0 1 0 0,1 0-1 0 0,0 0 1 0 0,0 0-1 0 0,0 0 1 0 0,0 0-1 0 0,-1 0 1 0 0,1 0 0 0 0,0 0-1 0 0,0 0 1 0 0,0 0-1 0 0,-1 0 1 0 0,1 1-1 0 0,1-1 1 0 0,22 5 22 0 0,-23-4-22 0 0,2-1-16 0 0,6 8 2 0 0,-6-6 35 0 0,-1 0 0 0 0,1 1 0 0 0,0 0 0 0 0,-1 0 0 0 0,0-1-1 0 0,0 1 1 0 0,2 4 0 0 0,-3-5 8 0 0,-1 1-8 0 0,1 0-1 0 0,0 0 1 0 0,-1 0-1 0 0,0 0 0 0 0,0 0 1 0 0,0 0-1 0 0,0 0 0 0 0,-1 5 1 0 0,1-5-151 0 0,-1 1 1 0 0,0-1-1 0 0,0 1 0 0 0,0-1 1 0 0,0 1-1 0 0,0-1 0 0 0,-1 0 1 0 0,1 1-1 0 0,-1-1 0 0 0,-4 6 1 0 0,4-7-408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40.6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2 123 2608 0 0,'-1'-1'73'0'0,"1"1"1"0"0,0 0-1 0 0,0 0 0 0 0,0 0 1 0 0,0-1-1 0 0,0 1 0 0 0,0 0 0 0 0,0 0 1 0 0,0 0-1 0 0,0-1 0 0 0,0 1 0 0 0,0 0 1 0 0,0 0-1 0 0,0-1 0 0 0,0 1 0 0 0,0 0 1 0 0,0 0-1 0 0,0 0 0 0 0,0-1 0 0 0,0 1 1 0 0,0 0-1 0 0,0 0 0 0 0,0 0 0 0 0,0-1 1 0 0,0 1-1 0 0,0 0 0 0 0,1 0 0 0 0,-1 0 1 0 0,0-1-1 0 0,0 1 0 0 0,0 0 0 0 0,0 0 1 0 0,0 0-1 0 0,1 0 0 0 0,-1 0 0 0 0,0-1 1 0 0,0 1-1 0 0,0 0 0 0 0,1 0 0 0 0,-1 0 1 0 0,0 0-1 0 0,0 0 0 0 0,0 0 1 0 0,1 0-1 0 0,-1 0 0 0 0,0 0 0 0 0,0 0 1 0 0,0 0-1 0 0,1 0 0 0 0,-1 0 0 0 0,0 0 1 0 0,0 0-1 0 0,1 0 0 0 0,-1 0 0 0 0,0 0 1 0 0,0 0-1 0 0,0 0 0 0 0,1 0 0 0 0,-1 0 1 0 0,0 0-1 0 0,0 0 0 0 0,0 0 0 0 0,1 1 1 0 0,9 11 4976 0 0,-7-9-6405 0 0,-2 0 1493 0 0,1 0 0 0 0,-1-1 0 0 0,0 1 0 0 0,0 0-1 0 0,0 0 1 0 0,0-1 0 0 0,0 1 0 0 0,0 0 0 0 0,-1 0 0 0 0,0 0 0 0 0,0 0 0 0 0,1 0 0 0 0,-2 0 0 0 0,1 4 0 0 0,0 4 311 0 0,-3 112 2028 0 0,1-105-2157 0 0,1-15-62 0 0,2-5 324 0 0,2-5-580 0 0,7-27 34 0 0,0-16 96 0 0,11-43-85 0 0,-16 76-80 0 0,2-5 26 0 0,0 0 0 0 0,13-26 0 0 0,-18 45 13 0 0,0 1 0 0 0,0 0-1 0 0,0 0 1 0 0,0 0 0 0 0,0 0-1 0 0,1 0 1 0 0,-1 1-1 0 0,1-1 1 0 0,-1 1 0 0 0,1-1-1 0 0,0 1 1 0 0,3-2 0 0 0,31-8-34 0 0,-34 10 24 0 0,0 1 0 0 0,-1 0 0 0 0,1 0 0 0 0,0 0 0 0 0,0 0 0 0 0,0 0 0 0 0,0 1 0 0 0,-1-1 1 0 0,1 1-1 0 0,0-1 0 0 0,3 3 0 0 0,4 2 14 0 0,0 0 0 0 0,-1 0 0 0 0,10 8 0 0 0,-13-7 11 0 0,0 0 0 0 0,0 0-1 0 0,-1 1 1 0 0,1 0 0 0 0,-1 0 0 0 0,-1 1 0 0 0,0-1 0 0 0,0 1 0 0 0,0 0-1 0 0,4 14 1 0 0,-7-18 9 0 0,-1-1-1 0 0,1 1 0 0 0,-1-1 0 0 0,0 1 1 0 0,0-1-1 0 0,0 1 0 0 0,0-1 1 0 0,-1 0-1 0 0,1 1 0 0 0,-2 3 1 0 0,-1 8 29 0 0,1-9-4 0 0,0 0 0 0 0,0 0 0 0 0,-1-1 1 0 0,0 1-1 0 0,-1 0 0 0 0,-5 8 0 0 0,2-6-83 0 0,-1 0 0 0 0,0 0 0 0 0,0-1 0 0 0,0 0 0 0 0,-1 0-1 0 0,0-1 1 0 0,0 0 0 0 0,-1 0 0 0 0,1-1 0 0 0,-1 0 0 0 0,0-1-1 0 0,-19 5 1 0 0,22-7-1514 0 0,-1-1 0 0 0,1-1-1 0 0,-1 1 1 0 0,1-1 0 0 0,-1 0-1 0 0,1-1 1 0 0,0 1 0 0 0,-1-2-1 0 0,-6-1 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9:1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2280 0 0,'0'0'7189'0'0,"-1"5"-6757"0"0,-10 32 1113 0 0,10-35-1235 0 0,-11 9 758 0 0,10-9-941 0 0,-1 0 0 0 0,0-1 0 0 0,1 1 0 0 0,-1 0 0 0 0,0-1 0 0 0,0 0 0 0 0,0 1 1 0 0,0-1-1 0 0,0-1 0 0 0,0 1 0 0 0,-1 0 0 0 0,-4 0 0 0 0,5-1-2 0 0,-24-11 315 0 0,20 8-372 0 0,-26-17 3461 0 0,26 13-2987 0 0,3 3 271 0 0,3 5-114 0 0,7 25-680 0 0,1 6-43 0 0,-6-30 38 0 0,-1 1 0 0 0,9 46 174 0 0,-8-47-153 0 0,4 23-22 0 0,-5-22 4 0 0,0-1-595 0 0,1 2 2802 0 0,-1-1-3973 0 0,-30 6-18636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42.1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0 142 2108 0 0,'0'0'2086'0'0,"4"-2"-1684"0"0,25-16 1120 0 0,-22 15-1108 0 0,0-1 0 0 0,0-1 0 0 0,0 1 0 0 0,-1-1 0 0 0,1 0 0 0 0,-1-1 0 0 0,0 0 0 0 0,5-6 0 0 0,-10 10-256 0 0,1-1 0 0 0,-1 1 0 0 0,1-1 0 0 0,-1 1 0 0 0,0-1 0 0 0,0 0 0 0 0,0 0 1 0 0,0 0-1 0 0,0 1 0 0 0,-1-1 0 0 0,1-3 0 0 0,0-4 219 0 0,0 8-5 0 0,-2-13 579 0 0,0 14-918 0 0,1 1-1 0 0,-1-1 1 0 0,1 0-1 0 0,-1 1 1 0 0,1-1-1 0 0,-1 1 1 0 0,0-1 0 0 0,1 0-1 0 0,-1 1 1 0 0,0 0-1 0 0,1-1 1 0 0,-1 1-1 0 0,0-1 1 0 0,0 1-1 0 0,1 0 1 0 0,-1 0-1 0 0,0-1 1 0 0,0 1-1 0 0,0 0 1 0 0,1 0 0 0 0,-1 0-1 0 0,0 0 1 0 0,0 0-1 0 0,0 0 1 0 0,1 0-1 0 0,-1 0 1 0 0,0 0-1 0 0,0 0 1 0 0,0 0-1 0 0,1 1 1 0 0,-1-1-1 0 0,0 0 1 0 0,0 1 0 0 0,0-1-1 0 0,1 0 1 0 0,-1 1-1 0 0,0-1 1 0 0,1 1-1 0 0,-1-1 1 0 0,0 1-1 0 0,1-1 1 0 0,-1 1-1 0 0,1 0 1 0 0,-1-1-1 0 0,0 2 1 0 0,1-2-30 0 0,-3 3 265 0 0,14 16 68 0 0,22 31 1 0 0,-21-35-190 0 0,-1 1 1 0 0,14 28-1 0 0,-22-36-101 0 0,1 0-1 0 0,-2 0 1 0 0,1 0-1 0 0,-1 1 1 0 0,0-1-1 0 0,-1 0 1 0 0,0 1-1 0 0,0 9 1 0 0,-1-15 6 0 0,-7 23 116 0 0,-6 21-136 0 0,12-45-26 0 0,-1 42-38 0 0,6-18 128 0 0,-3-24-118 0 0,0 0 11 0 0,0 0-22 0 0,1 19 65 0 0,12 32 148 0 0,-11-43-161 0 0,-1-2 1 0 0,0 0 1 0 0,-1 0-1 0 0,1 0 1 0 0,-1 0-1 0 0,-1 15 1 0 0,7 45 76 0 0,-6-66-101 0 0,-1 1 26 0 0,1 0 0 0 0,0 0 1 0 0,0 0-1 0 0,1 0 0 0 0,-1 0 0 0 0,1 0 1 0 0,-1 0-1 0 0,1 0 0 0 0,0 0 0 0 0,0-1 1 0 0,3 4-1 0 0,-3-4-17 0 0,-1 0 44 0 0,1-1-18 0 0,0 1-35 0 0,0 0 0 0 0,0 0 1 0 0,0-1-1 0 0,1 1 0 0 0,-1 0 0 0 0,0-1 1 0 0,1 0-1 0 0,-1 0 0 0 0,1 0 0 0 0,0 0 0 0 0,-1 0 1 0 0,1 0-1 0 0,0 0 0 0 0,5 0 0 0 0,-5-1-32 0 0,0 0-172 0 0,3-3-979 0 0,2 1-662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43.0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268 4 2108 0 0,'0'0'4339'0'0,"-5"-1"-3717"0"0,-31-1 1609 0 0,34 2-1759 0 0,-2 1-36 0 0,-52 3 1770 0 0,-47 4 815 0 0,101-8-2869 0 0,-24 6 964 0 0,25-6-1099 0 0,1 0 0 0 0,-1 0 1 0 0,0 1-1 0 0,0-1 0 0 0,1 0 1 0 0,-1 1-1 0 0,0-1 0 0 0,1 1 1 0 0,-1-1-1 0 0,1 1 0 0 0,-1-1 0 0 0,0 1 1 0 0,1 0-1 0 0,-1-1 0 0 0,1 1 1 0 0,0 0-1 0 0,-1-1 0 0 0,1 1 0 0 0,-1 0 1 0 0,1 1-1 0 0,-8 17 253 0 0,3 6-143 0 0,1-1 1 0 0,2 1 0 0 0,0 0-1 0 0,2 0 1 0 0,1 0 0 0 0,0 0 0 0 0,2 0-1 0 0,1-1 1 0 0,1 1 0 0 0,9 25-1 0 0,-12-39-112 0 0,-1-8-9 0 0,-1 0 0 0 0,1-1 0 0 0,0 1 0 0 0,-1-1 0 0 0,1 1 0 0 0,0-1 0 0 0,1 1 0 0 0,-1-1 0 0 0,0 0 0 0 0,1 0 0 0 0,-1 1 0 0 0,1-1 0 0 0,-1 0 1 0 0,1 0-1 0 0,0 0 0 0 0,4 2 0 0 0,-3-2 1 0 0,-1 0 0 0 0,1-1 0 0 0,0 1 0 0 0,-1-1 1 0 0,1 0-1 0 0,0 0 0 0 0,0 0 0 0 0,0 0 0 0 0,0 0 0 0 0,0-1 0 0 0,0 0 1 0 0,0 1-1 0 0,4-1 0 0 0,42-4 7 0 0,-41 3-44 0 0,4 0-313 0 0,-1 0-1 0 0,1-2 1 0 0,-1 1 0 0 0,0-2 0 0 0,1 1 0 0 0,-1-1-1 0 0,19-11 1 0 0,-15 2-4942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3:43.3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50 2660 0 0,'0'0'4098'0'0,"3"-1"-3451"0"0,13-6-215 0 0,1 1 0 0 0,0 1 1 0 0,0 0-1 0 0,0 2 0 0 0,18-2 0 0 0,6-2-3353 0 0,-3-1-1357 0 0,-21 5 2431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28:20.9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1 1 68 0 0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0:25.1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23 131 672 0 0,'0'0'4000'0'0,"-3"4"-4086"0"0,-6 15 52 0 0,7-14 620 0 0,-5-3-528 0 0,6 0-62 0 0,6-2-132 0 0,20-2 136 0 0,-18 2-48 0 0,11-4-20 0 0,-5 0 71 0 0,-7 2 18 0 0,0 0 0 0 0,1 0 1 0 0,-1 0-1 0 0,0-1 1 0 0,0 0-1 0 0,-1 0 1 0 0,1-1-1 0 0,-1 1 0 0 0,1-1 1 0 0,-1 0-1 0 0,0-1 1 0 0,7-7-1 0 0,-11 11 84 0 0,2-6-7 0 0,-1 6-77 0 0,-1 0 1 0 0,0 0 0 0 0,0 0 0 0 0,0 0 0 0 0,-1 0-1 0 0,1 0 1 0 0,0-1 0 0 0,0 1 0 0 0,-1 0 0 0 0,1 0-1 0 0,-1-1 1 0 0,1 1 0 0 0,-1-1 0 0 0,1 1 0 0 0,-1-3 0 0 0,1 2 48 0 0,-1 1-52 0 0,1 0 0 0 0,0 1 1 0 0,-1-1-1 0 0,1 0 0 0 0,-1 0 0 0 0,1 0 0 0 0,-1 0 0 0 0,0 0 0 0 0,1 0 0 0 0,-1 0 0 0 0,0 0 0 0 0,1 0 0 0 0,-1 0 1 0 0,0 0-1 0 0,0 0 0 0 0,0 0 0 0 0,0 0 0 0 0,0 1 0 0 0,0-3 0 0 0,-2-16 85 0 0,2 18-109 0 0,-1-1 175 0 0,-1-7 123 0 0,-2-6 360 0 0,4 14-626 0 0,0 1 0 0 0,0 0 0 0 0,0 0 0 0 0,0 0 0 0 0,0-1 0 0 0,0 1 0 0 0,-1 0 0 0 0,1 0 0 0 0,0 0 0 0 0,0-1 0 0 0,0 1 0 0 0,0 0 1 0 0,0 0-1 0 0,0 0 0 0 0,0-1 0 0 0,0 1 0 0 0,0 0 0 0 0,0 0 0 0 0,-1 0 0 0 0,1 0 0 0 0,0-1 0 0 0,0 1 0 0 0,0 0 0 0 0,0 0 0 0 0,0 0 0 0 0,-1 0 0 0 0,1 0 0 0 0,0 0 0 0 0,0 0 0 0 0,0 0 0 0 0,-1-1 0 0 0,1 1 0 0 0,0 0 0 0 0,0 0 0 0 0,0 0 0 0 0,-1 0 0 0 0,1 0 1 0 0,0 0-1 0 0,0 0 0 0 0,0 0 0 0 0,-1 0 0 0 0,1 0 0 0 0,0 0 0 0 0,0 0 0 0 0,-15 13 30 0 0,11-9 84 0 0,-2 38 775 0 0,4-33-663 0 0,0 0 0 0 0,1 1 0 0 0,-1 11 0 0 0,2 14 383 0 0,1 0 1 0 0,9 51-1 0 0,-2-25 199 0 0,-6-42-591 0 0,-2-17-166 0 0,1 1-22 0 0,8 52 445 0 0,-8-54-349 0 0,-2 0-151 0 0,1 0-1 0 0,0-1 1 0 0,0 1 0 0 0,0 0-1 0 0,-1-1 1 0 0,1 1 0 0 0,0 0-1 0 0,0-1 1 0 0,0 1 0 0 0,0 0-1 0 0,0 0 1 0 0,0-1 0 0 0,0 1-1 0 0,1 0 1 0 0,-1-1-1 0 0,0 1 1 0 0,1 1 0 0 0,3 24 113 0 0,-4-24-88 0 0,1 10 104 0 0,8-13-6606 0 0,-6-1 5658 0 0,0 0-1 0 0,0 0 1 0 0,-1-1-1 0 0,1 1 1 0 0,4-5-1 0 0,-1-3-1055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0:25.7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48 1 1044 0 0,'0'0'1715'0'0,"-3"0"-1468"0"0,-21 7 3152 0 0,22-6-3075 0 0,-10 4 562 0 0,6-2-741 0 0,8 0 259 0 0,14 2 214 0 0,-12-4-798 0 0,1 1 214 0 0,-1-2 24 0 0,41 4 77 0 0,-42-4-104 0 0,13 1-22 0 0,-13 0 40 0 0,28-5 68 0 0,-2 1-380 0 0,-27 2-158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0:26.2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1412 0 0,'0'0'500'0'0,"6"14"2234"0"0,-4-4-2357 0 0,-1-7 276 0 0,-1 0-318 0 0,0 7-3 0 0,0-7 274 0 0,-1 0-357 0 0,1 1-171 0 0,-3 7 314 0 0,2-1 1 0 0,0 1-1 0 0,0 0 1 0 0,1 0-1 0 0,0 0 1 0 0,0 0-1 0 0,4 14 1 0 0,8 21 619 0 0,-12-44-930 0 0,1 2 39 0 0,0 0-1 0 0,0-1 0 0 0,0 1 0 0 0,-1 0 0 0 0,0 0 0 0 0,1 0 0 0 0,-2 0 1 0 0,1 0-1 0 0,-1 5 0 0 0,-1-1 124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0:31.8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4 115 2956 0 0,'-4'-6'8120'0'0,"17"6"-7965"0"0,1-1 0 0 0,-1 0-1 0 0,0-1 1 0 0,-1 0-1 0 0,1-1 1 0 0,0-1-1 0 0,-1 0 1 0 0,1 0 0 0 0,-1-1-1 0 0,-1-1 1 0 0,1 0-1 0 0,-1-1 1 0 0,11-8 0 0 0,-17 11-101 0 0,-4 2-38 0 0,1-1-1 0 0,-1 1 1 0 0,0 0-1 0 0,1-1 1 0 0,-1 0-1 0 0,0 1 1 0 0,0-1-1 0 0,-1 0 0 0 0,1 1 1 0 0,0-6-1 0 0,-1 8-15 0 0,0-3 157 0 0,-1 0 5 0 0,-1-3-289 0 0,2 6 149 0 0,0 1 0 0 0,0-1 0 0 0,0 0-1 0 0,0 0 1 0 0,0 0 0 0 0,0 0 0 0 0,0 0 0 0 0,0 0 0 0 0,0 0-1 0 0,0 0 1 0 0,0 0 0 0 0,0 0 0 0 0,0 0 0 0 0,0 0 0 0 0,0 0 0 0 0,0 0-1 0 0,0 0 1 0 0,-1 0 0 0 0,1 0 0 0 0,0 0 0 0 0,0 0 0 0 0,0 0-1 0 0,0 0 1 0 0,0 0 0 0 0,0 0 0 0 0,0 1 0 0 0,0-1 0 0 0,0 0-1 0 0,0 0 1 0 0,0 0 0 0 0,0 0 0 0 0,0 0 0 0 0,0 0 0 0 0,0 0-1 0 0,0 0 1 0 0,0 0 0 0 0,0 0 0 0 0,-1 0 0 0 0,1 0 0 0 0,0 0-1 0 0,0 0 1 0 0,0 0 0 0 0,0 0 0 0 0,0-1 0 0 0,0 1 0 0 0,0 0-1 0 0,0 0 1 0 0,0 0 0 0 0,0 0 0 0 0,0 0 0 0 0,0 0 0 0 0,0 0-1 0 0,0 0 1 0 0,0 0 0 0 0,0 0 0 0 0,0 0 0 0 0,0 0 0 0 0,0 0 0 0 0,0 0-1 0 0,0 0 1 0 0,0 0 0 0 0,0 0 0 0 0,0 0 0 0 0,-6 29 770 0 0,2 1 0 0 0,-1 52 0 0 0,3-43-267 0 0,-8 140 1373 0 0,5-87-1161 0 0,7-50-475 0 0,-2-39-215 0 0,0-1-16 0 0,0 9 10 0 0,0-9-4 0 0,-18-33-19818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0:32.1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24 2488 0 0,'9'-3'3185'0'0,"72"-7"1082"0"0,-80 10-4577 0 0,4-1-653 0 0,10-1-390 0 0,4-2-3525 0 0,-3 1 3014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0:32.8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175 0 2024 0 0,'0'0'3813'0'0,"-2"4"-3316"0"0,-4 10 0 0 0,5-11 407 0 0,-1 3-603 0 0,-1-1 0 0 0,1 0-1 0 0,-1 0 1 0 0,0 0 0 0 0,-1-1-1 0 0,1 1 1 0 0,-1-1 0 0 0,0 1-1 0 0,-6 4 1 0 0,7-6-154 0 0,1 0-37 0 0,-1 0 0 0 0,0 0 0 0 0,0-1 0 0 0,-1 0 0 0 0,1 1 0 0 0,0-1 0 0 0,-1 0 0 0 0,1-1 0 0 0,-1 1 0 0 0,0 0 0 0 0,1-1 0 0 0,-6 1 0 0 0,7-2 75 0 0,-14-11-78 0 0,-3-17 24 0 0,16 24-96 0 0,3 2 292 0 0,0 2-302 0 0,0 0 0 0 0,0 0 0 0 0,0 0 0 0 0,0-1 1 0 0,0 1-1 0 0,0 0 0 0 0,0 0 0 0 0,0 0 0 0 0,0 0 0 0 0,-1-1 1 0 0,1 1-1 0 0,0 0 0 0 0,0 0 0 0 0,0 0 0 0 0,0 0 0 0 0,0-1 0 0 0,0 1 1 0 0,0 0-1 0 0,0 0 0 0 0,-1 0 0 0 0,1 0 0 0 0,0 0 0 0 0,0-1 1 0 0,0 1-1 0 0,0 0 0 0 0,0 0 0 0 0,-1 0 0 0 0,1 0 0 0 0,0 0 0 0 0,0 0 1 0 0,0 0-1 0 0,0 0 0 0 0,-1 0 0 0 0,1 0 0 0 0,0 0 0 0 0,0 0 0 0 0,0 0 1 0 0,-1 0-1 0 0,1 0 0 0 0,0 0 0 0 0,0 0 0 0 0,0 0 0 0 0,0 0 1 0 0,-1 0-1 0 0,1 0 0 0 0,0 0 0 0 0,0 0 0 0 0,0 0 0 0 0,0 0 0 0 0,-1 0 1 0 0,1 0-1 0 0,0 0 0 0 0,0 0 0 0 0,0 1 0 0 0,0-1 0 0 0,-1 0 1 0 0,1 0-1 0 0,-2 21 73 0 0,1-16 0 0 0,1 11 201 0 0,0 3 354 0 0,2 18-115 0 0,-1-16-248 0 0,-1 0 0 0 0,-1 1 0 0 0,0-1 0 0 0,-2 0 1 0 0,-5 21-1 0 0,8-40-245 0 0,-2 16 86 0 0,2-10-27 0 0,-3 4 53 0 0,-7 9-10339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2:2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1256 0 0,'0'0'10008'0'0,"-5"3"-9875"0"0,-15 11 2 0 0,15-11 147 0 0,3 23 305 0 0,2-10-348 0 0,-2 51 478 0 0,2-65-647 0 0,0 0-57 0 0,0 0 0 0 0,0 0-1 0 0,0 0 1 0 0,0 0 0 0 0,0 0 0 0 0,1 0-1 0 0,-1 0 1 0 0,1 0 0 0 0,1 3-1 0 0,-2-2 35 0 0,2 0-32 0 0,-1-1 1 0 0,1 0-1 0 0,-1 1 0 0 0,1-1 0 0 0,0 0 1 0 0,0 0-1 0 0,0 0 0 0 0,0 0 0 0 0,0 0 1 0 0,0 0-1 0 0,0 0 0 0 0,1-1 0 0 0,3 3 1 0 0,-4-4 136 0 0,18-1 64 0 0,2-17-12 0 0,-19 15-209 0 0,1 0 1 0 0,-1 0 0 0 0,-1 0 0 0 0,1 0-1 0 0,0 0 1 0 0,-1-1 0 0 0,0 1 0 0 0,2-5-1 0 0,-3 7 12 0 0,0 0-12 0 0,8-40 177 0 0,-7 35-171 0 0,-2 1-1 0 0,1-1 1 0 0,-1 0-1 0 0,0 0 1 0 0,0 0 0 0 0,0 0-1 0 0,-1 0 1 0 0,-2-7-1 0 0,3 11 19 0 0,-2-12 1 0 0,3 16 368 0 0,3 18-106 0 0,5 40-1 0 0,-3 7-11 0 0,3 42 117 0 0,-10-87-389 0 0,0-20 1 0 0,0 0-6 0 0,1 0 26 0 0,-5 19 11 0 0,5-19-64 0 0,-1 0 34 0 0,-9 29 76 0 0,9-29-67 0 0,-15 16 26 0 0,14-17-26 0 0,0 0 0 0 0,0-1 0 0 0,1 1-1 0 0,-1 0 1 0 0,0-1 0 0 0,0 0 0 0 0,0 1-1 0 0,0-1 1 0 0,-3 0 0 0 0,2 0 60 0 0,0-1-47 0 0,-34-11 116 0 0,35 11-94 0 0,-12-17-2 0 0,13 16-37 0 0,1 0 1 0 0,0 0 0 0 0,0 0 0 0 0,0 0-1 0 0,0-1 1 0 0,0 1 0 0 0,0 0 0 0 0,2-4 0 0 0,-2 3 30 0 0,17-15-149 0 0,-7 14 260 0 0,14-7-11944 0 0,-15 7 8884 0 0,-7 3 1207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9:1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2700 0 0,'13'31'6418'0'0,"-13"-29"-5742"0"0,11 23 2072 0 0,9 27 162 0 0,-19-50-2730 0 0,10 49 1361 0 0,-11-49-821 0 0,3-7-684 0 0,7-13 3 0 0,0 0 1 0 0,1 2-1 0 0,21-26 0 0 0,-13 24 182 0 0,-19 18-210 0 0,1 0 1 0 0,0 0-1 0 0,0 0 0 0 0,0 0 1 0 0,0-1-1 0 0,0 1 0 0 0,0 0 1 0 0,0 1-1 0 0,0-1 1 0 0,0 0-1 0 0,0 0 0 0 0,0 0 1 0 0,0 0-1 0 0,-1 1 0 0 0,1-1 1 0 0,0 1-1 0 0,0-1 1 0 0,0 0-1 0 0,0 1 0 0 0,-1-1 1 0 0,2 2-1 0 0,1 0 22 0 0,0 5-8 0 0,-1-5-7 0 0,0 0 0 0 0,-1-1 0 0 0,1 1 0 0 0,-1 0 0 0 0,0 0 0 0 0,0 0 0 0 0,1 0 1 0 0,-1 1-1 0 0,-1-1 0 0 0,1 0 0 0 0,0 0 0 0 0,0 3 0 0 0,12 33 68 0 0,1-10 178 0 0,-13-26-232 0 0,0-2-24 0 0,-1 1-1 0 0,0-1 1 0 0,1 0-1 0 0,-1 1 1 0 0,1-1-1 0 0,-1 0 1 0 0,1 1-1 0 0,-1-1 1 0 0,1 0-1 0 0,-1 0 0 0 0,1 1 1 0 0,-1-1-1 0 0,1 0 1 0 0,-1 0-1 0 0,1 0 1 0 0,0 0-1 0 0,-1 0 1 0 0,1 0-1 0 0,-1 0 1 0 0,1 0-1 0 0,-1 0 0 0 0,1 0 1 0 0,0 0-1 0 0,-1 0 1 0 0,1 0-1 0 0,0-1 1 0 0,11-6-6 0 0,-1-1 1 0 0,0 0-1 0 0,-1-1 1 0 0,12-12-1 0 0,11-7-38 0 0,-32 27 43 0 0,5 0-21 0 0,-5 0 15 0 0,-1 1 1 0 0,0 0-1 0 0,1 0 1 0 0,-1-1-1 0 0,0 1 1 0 0,1 0-1 0 0,-1 0 0 0 0,0 0 1 0 0,1-1-1 0 0,-1 1 1 0 0,1 0-1 0 0,-1 0 1 0 0,1 0-1 0 0,-1 0 1 0 0,0 0-1 0 0,1 0 1 0 0,-1 0-1 0 0,1 0 1 0 0,-1 0-1 0 0,1 0 0 0 0,-1 0 1 0 0,0 0-1 0 0,1 0 1 0 0,-1 0-1 0 0,1 1 1 0 0,-1-1-1 0 0,0 0 1 0 0,1 0-1 0 0,15 5-10 0 0,-11-4-11 0 0,23 30 4 0 0,-19-13 38 0 0,-8-16 40 0 0,15 16-2297 0 0,-11-17 585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08.0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225 90 3992 0 0,'0'0'6980'0'0,"-6"1"-6275"0"0,-122-2 4223 0 0,96 0-4209 0 0,-7-5 178 0 0,32 4-756 0 0,6 2-135 0 0,1 0-1 0 0,-1 0 1 0 0,1-1-1 0 0,-1 1 0 0 0,0 0 1 0 0,1 0-1 0 0,-1-1 1 0 0,1 1-1 0 0,-1 0 0 0 0,1-1 1 0 0,-1 1-1 0 0,1 0 1 0 0,-1-1-1 0 0,1 1 0 0 0,-1-1 1 0 0,1 1-1 0 0,0-1 1 0 0,-1 1-1 0 0,1-1 0 0 0,0 1 1 0 0,-1-1-1 0 0,1 0 1 0 0,0 1-1 0 0,0-1 0 0 0,-1 1 1 0 0,1-1-1 0 0,0 0 1 0 0,0 1-1 0 0,0-1 0 0 0,0 0 1 0 0,0 1-1 0 0,0-1 1 0 0,0 1-1 0 0,0-1 0 0 0,0 0 1 0 0,0 1-1 0 0,0-1 1 0 0,1 0-1 0 0,-1 1 0 0 0,0-1 1 0 0,1 0-1 0 0,12-23-31 0 0,-8 17 11 0 0,-3 5 30 0 0,0 0-1 0 0,1 0 1 0 0,-1 0 0 0 0,0 0-1 0 0,1 0 1 0 0,-1 0-1 0 0,1 0 1 0 0,-1 1 0 0 0,1-1-1 0 0,3 0 1 0 0,17-6 450 0 0,-21 8 59 0 0,1 2-312 0 0,-1-1-135 0 0,-1 0-1 0 0,1 0 0 0 0,0 0 0 0 0,-1 0 0 0 0,1 1 0 0 0,-1-1 0 0 0,0 1 0 0 0,1-1 0 0 0,-1 1 0 0 0,0-1 0 0 0,0 1 0 0 0,0 0 0 0 0,0 0 0 0 0,0-1 1 0 0,-1 1-1 0 0,1 0 0 0 0,-1 0 0 0 0,1 0 0 0 0,-1 0 0 0 0,1 0 0 0 0,-1 4 0 0 0,1 165 3575 0 0,-1-169-3734 0 0,0 11 244 0 0,-1-6-4404 0 0,-28-31-15827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09.4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2568 0 0,'1'0'366'0'0,"1"0"1"0"0,-1 0-1 0 0,1 0 0 0 0,0 0 0 0 0,-1 0 0 0 0,1 0 1 0 0,0 0-1 0 0,-1 0 0 0 0,1 1 0 0 0,-1-1 0 0 0,1 1 1 0 0,-1-1-1 0 0,1 1 0 0 0,-1 0 0 0 0,1 0 0 0 0,-1-1 0 0 0,0 1 1 0 0,1 0-1 0 0,-1 0 0 0 0,0 0 0 0 0,0 1 0 0 0,0-1 1 0 0,0 0-1 0 0,0 0 0 0 0,0 1 0 0 0,2 1 0 0 0,25 42 2235 0 0,-23-35-2314 0 0,4 6 56 0 0,0-1 0 0 0,1 0 0 0 0,0-1 0 0 0,1 0-1 0 0,1-1 1 0 0,0 0 0 0 0,23 18 0 0 0,-32-29-303 0 0,0 0-1 0 0,1 1 1 0 0,-1-2-1 0 0,0 1 1 0 0,1 0-1 0 0,0-1 1 0 0,-1 1-1 0 0,1-1 1 0 0,0 0-1 0 0,0-1 1 0 0,0 1 0 0 0,0 0-1 0 0,0-1 1 0 0,0 0-1 0 0,-1 0 1 0 0,5-1-1 0 0,-3 0-54 0 0,0 0 0 0 0,0 0 0 0 0,0-1 0 0 0,0 0 0 0 0,-1 0-1 0 0,1 0 1 0 0,-1 0 0 0 0,1-1 0 0 0,-1 0 0 0 0,0 0 0 0 0,0 0 0 0 0,5-5 0 0 0,0 0-31 0 0,-1-1 1 0 0,0 1-1 0 0,0-2 1 0 0,-1 1 0 0 0,0-1-1 0 0,-1 0 1 0 0,0 0-1 0 0,9-22 1 0 0,-9 20 5 0 0,-3 8 34 0 0,-1 0-1 0 0,1 0 0 0 0,-1 0 1 0 0,-1 0-1 0 0,1 0 1 0 0,2-8-1 0 0,-9 14 53 0 0,-1 2-25 0 0,0-1 1 0 0,0 1-1 0 0,1 0 0 0 0,-1 0 1 0 0,1 0-1 0 0,0 1 0 0 0,-4 5 1 0 0,3-3 7 0 0,0-1 0 0 0,0-1 1 0 0,-1 1-1 0 0,1-1 0 0 0,-1 0 0 0 0,0 0 1 0 0,-1-1-1 0 0,-11 6 0 0 0,-11 6 116 0 0,24-13-91 0 0,1 0 1 0 0,0 0-1 0 0,1 1 0 0 0,-1-1 0 0 0,0 1 0 0 0,1 0 0 0 0,-7 9 0 0 0,10-11-36 0 0,-1 0 6 0 0,1-1-1 0 0,0 1 1 0 0,0 0-1 0 0,0 0 1 0 0,0-1-1 0 0,0 1 1 0 0,1 0 0 0 0,-1 0-1 0 0,0 0 1 0 0,1 0-1 0 0,-1 0 1 0 0,1 0-1 0 0,0 4 1 0 0,-2 2 179 0 0,0 4 23 0 0,-1 1-1 0 0,2-1 0 0 0,0 0 0 0 0,0 1 0 0 0,2 20 0 0 0,12 69 812 0 0,-7-60-702 0 0,0 12-17 0 0,-6-53-354 0 0,3 6-31 0 0,13-21-13070 0 0,-15 12 12523 0 0,1 0 0 0 0,-1-1 0 0 0,0 1-1 0 0,0-1 1 0 0,1 1 0 0 0,-1-1 0 0 0,-1 1 0 0 0,1-1 0 0 0,1-5 0 0 0,0-5-1270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09.8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221 0 4256 0 0,'0'0'1294'0'0,"-2"2"-48"0"0,-71 61 7780 0 0,25-16-6667 0 0,-9 8-7147 0 0,42-44-2424 0 0,3-7 4698 0 0,10-3 2387 0 0,-9 2-1797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10.6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163 1 3224 0 0,'-27'0'3819'0'0,"24"0"-3015"0"0,-1 1-42 0 0,1-1-574 0 0,0 1-1 0 0,0-1 1 0 0,0 1 0 0 0,0 0 0 0 0,0 0 0 0 0,0 0 0 0 0,0 1 0 0 0,0-1-1 0 0,1 1 1 0 0,-1-1 0 0 0,0 1 0 0 0,1 0 0 0 0,-1 0 0 0 0,1 0-1 0 0,0 0 1 0 0,0 1 0 0 0,0-1 0 0 0,0 0 0 0 0,0 1 0 0 0,0 0 0 0 0,1-1-1 0 0,-1 1 1 0 0,1 0 0 0 0,0 0 0 0 0,0 0 0 0 0,-1 4 0 0 0,1-6 39 0 0,2 2-26 0 0,-1 0-124 0 0,1 0 0 0 0,-1 0 0 0 0,1 0 0 0 0,0 0 0 0 0,0 0 0 0 0,0 0-1 0 0,1 0 1 0 0,-1-1 0 0 0,1 1 0 0 0,-1 0 0 0 0,1-1 0 0 0,0 0 0 0 0,0 1-1 0 0,0-1 1 0 0,0 0 0 0 0,4 3 0 0 0,6 3 218 0 0,-15-11 34 0 0,0 0-314 0 0,-1 1 0 0 0,1-1 0 0 0,-1 1 0 0 0,0 0 0 0 0,-6-3-1 0 0,8 4-1 0 0,0 1 5 0 0,-9-3 11 0 0,9 2 30 0 0,0 1 0 0 0,0-1 0 0 0,0 1-1 0 0,0-1 1 0 0,0 1 0 0 0,0 0 0 0 0,0 0-1 0 0,-1 0 1 0 0,1 0 0 0 0,0 0 0 0 0,0 1-1 0 0,0-1 1 0 0,0 0 0 0 0,0 1 0 0 0,0 0-1 0 0,0-1 1 0 0,0 1 0 0 0,-2 1 0 0 0,1 0 69 0 0,2 0-40 0 0,-1-1-1 0 0,1 1 1 0 0,-1 0-1 0 0,1 0 0 0 0,0 1 1 0 0,0-1-1 0 0,0 0 1 0 0,0 0-1 0 0,0 0 0 0 0,0 1 1 0 0,1-1-1 0 0,-1 3 1 0 0,1-4-84 0 0,-1 0 167 0 0,1 2 25 0 0,-1 3-34 0 0,1 0 1 0 0,0 1 0 0 0,0-1 0 0 0,1 0 0 0 0,0 0-1 0 0,0 0 1 0 0,0 0 0 0 0,2 6 0 0 0,2 12 316 0 0,3 14 65 0 0,-7-35-592 0 0,0 0-1 0 0,0-1 1 0 0,0 1-1 0 0,0 0 1 0 0,0-1 0 0 0,1 1-1 0 0,-1-1 1 0 0,1 0-1 0 0,0 1 1 0 0,-1-1 0 0 0,1 0-1 0 0,0 0 1 0 0,0 0-1 0 0,1 0 1 0 0,-1-1 0 0 0,0 1-1 0 0,1 0 1 0 0,2 1 0 0 0,-3-3-1115 0 0,9-4-8128 0 0,-8 3 8581 0 0,-1-1 0 0 0,1 1 0 0 0,0-1 0 0 0,-1 0 0 0 0,0 1 0 0 0,1-1 0 0 0,-1 0 0 0 0,0-1 0 0 0,0 1 0 0 0,3-4 1 0 0,1-2-1019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11.7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 0 3928 0 0,'0'0'5538'0'0,"-3"2"-4615"0"0,-10 6-54 0 0,10-6-45 0 0,3 0-82 0 0,-1 19 1562 0 0,2 37 0 0 0,2-30-1544 0 0,1 1 1 0 0,10 34-1 0 0,-13-60-753 0 0,-1 0 0 0 0,1 1 0 0 0,0-1 0 0 0,0 0-1 0 0,1 0 1 0 0,-1 0 0 0 0,1 0 0 0 0,-1 0 0 0 0,1 0 0 0 0,0 0 0 0 0,0-1-1 0 0,0 1 1 0 0,1 0 0 0 0,-1-1 0 0 0,1 0 0 0 0,-1 0 0 0 0,1 0 0 0 0,0 0-1 0 0,0 0 1 0 0,-1 0 0 0 0,1-1 0 0 0,1 1 0 0 0,-1-1 0 0 0,0 0 0 0 0,0 0-1 0 0,0 0 1 0 0,1 0 0 0 0,-1-1 0 0 0,0 1 0 0 0,1-1 0 0 0,-1 0 0 0 0,0 0-1 0 0,1 0 1 0 0,-1 0 0 0 0,0-1 0 0 0,1 1 0 0 0,-1-1 0 0 0,5-2-1 0 0,2 0-215 0 0,1 0 0 0 0,-2-1-1 0 0,1 0 1 0 0,0-1-1 0 0,-1 0 1 0 0,0-1-1 0 0,0 0 1 0 0,14-12-1 0 0,-2-4-99 0 0,-1 0 0 0 0,22-32 0 0 0,-39 50 307 0 0,12-19-20 0 0,-13 20 101 0 0,1-2-181 0 0,-5 4 1530 0 0,-55 33-378 0 0,-98 72 1 0 0,146-98-968 0 0,2 0 0 0 0,-1 1 1 0 0,1 0-1 0 0,0 1 0 0 0,-7 9 1 0 0,12-14 8 0 0,0 0 1 0 0,0 1 0 0 0,1-1-1 0 0,-1 1 1 0 0,1 0 0 0 0,0-1-1 0 0,0 1 1 0 0,0 0 0 0 0,1 0 0 0 0,-1 0-1 0 0,1-1 1 0 0,0 1 0 0 0,0 0-1 0 0,0 0 1 0 0,1 0 0 0 0,0 4-1 0 0,6 30 786 0 0,-1-9-58 0 0,-1 1 1 0 0,1 54 0 0 0,-7-66-593 0 0,0-13-278 0 0,1-1 0 0 0,0 0-1 0 0,-1 1 1 0 0,1-1 0 0 0,1 0-1 0 0,-1 0 1 0 0,1 1 0 0 0,-1-1 0 0 0,1 0-1 0 0,1 0 1 0 0,2 7 0 0 0,-3-10-500 0 0,-1 0 1 0 0,1 0 0 0 0,0 0 0 0 0,0-1-1 0 0,0 1 1 0 0,0 0 0 0 0,0-1-1 0 0,0 1 1 0 0,0-1 0 0 0,0 1 0 0 0,0-1-1 0 0,1 1 1 0 0,-1-1 0 0 0,0 0-1 0 0,0 0 1 0 0,0 0 0 0 0,0 1 0 0 0,1-1-1 0 0,-1 0 1 0 0,0-1 0 0 0,0 1-1 0 0,0 0 1 0 0,0 0 0 0 0,1 0 0 0 0,-1-1-1 0 0,2 0 1 0 0,17-5-7274 0 0,-12 2 7938 0 0,1-4-2050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12.1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0 151 4020 0 0,'0'0'11803'0'0,"2"5"-11178"0"0,2 7 196 0 0,0-1 0 0 0,-1 2 0 0 0,-1-1 0 0 0,2 15-1 0 0,-3-13-193 0 0,1 0-1 0 0,1 0 0 0 0,0 0 0 0 0,6 15 1 0 0,-7-27-534 0 0,-1 1 1 0 0,0-1 0 0 0,1 0-1 0 0,-1 1 1 0 0,1-1 0 0 0,0 0-1 0 0,4 4 1 0 0,-5-5-68 0 0,-1-1-1 0 0,1 1 1 0 0,0 0-1 0 0,0-1 1 0 0,0 1 0 0 0,-1-1-1 0 0,1 1 1 0 0,0-1-1 0 0,0 1 1 0 0,0-1 0 0 0,0 0-1 0 0,0 1 1 0 0,0-1-1 0 0,0 0 1 0 0,0 0-1 0 0,0 0 1 0 0,0 0 0 0 0,0 0-1 0 0,0 0 1 0 0,0 0-1 0 0,0 0 1 0 0,0 0 0 0 0,0 0-1 0 0,0 0 1 0 0,2-1-1 0 0,5-4 13 0 0,0 0-1 0 0,0-1 0 0 0,-1 0 1 0 0,1 0-1 0 0,-1-1 0 0 0,-1 0 1 0 0,1 0-1 0 0,5-9 1 0 0,47-74 15 0 0,-27 40-257 0 0,4-10-1393 0 0,-23 35-6511 0 0,-10 6 699 0 0,-9-6 2218 0 0,1 16 3296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12.6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293 0 3704 0 0,'-17'8'1745'0'0,"-1"0"0"0"0,2 2 0 0 0,-1-1 0 0 0,1 2 0 0 0,-16 13 0 0 0,-66 62 2591 0 0,39-25-5954 0 0,53-52-2166 0 0,-8 8-7219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13.1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362 1 4320 0 0,'0'0'9639'0'0,"4"2"-8880"0"0,-3-2-687 0 0,1 1 52 0 0,-1-1 1 0 0,0 1 0 0 0,1-1 0 0 0,-1 1 0 0 0,0-1 0 0 0,1 1 0 0 0,-1 0-1 0 0,0 0 1 0 0,0 0 0 0 0,0 0 0 0 0,0-1 0 0 0,0 1 0 0 0,0 1 0 0 0,0-1 0 0 0,0 0-1 0 0,0 0 1 0 0,0 0 0 0 0,0 0 0 0 0,0 3 0 0 0,7 34 2698 0 0,3 73 0 0 0,-9-72-1837 0 0,-3 0 1 0 0,-1 0 0 0 0,-14 76 0 0 0,9-85-625 0 0,0 0 0 0 0,-2-1 1 0 0,-2 0-1 0 0,0 0 0 0 0,-2-1 1 0 0,-1-1-1 0 0,-1 0 0 0 0,-35 47 1 0 0,16-37 436 0 0,-2-4-4382 0 0,29-28 1707 0 0,0 0-1 0 0,0 0 0 0 0,-13 5 1 0 0,13-7-319 0 0,0-1 1 0 0,0 0 0 0 0,0 0-1 0 0,-14 2 1 0 0,-47 3-4336 0 0,41-7 4661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15.1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261 20 1872 0 0,'0'0'6817'0'0,"-2"-3"-6226"0"0,-8-7-13 0 0,8 7 415 0 0,-12-1 1228 0 0,-14 5-812 0 0,25-1-1087 0 0,-1 1-27 0 0,-12 3 179 0 0,1 1 0 0 0,-1 0 0 0 0,1 1-1 0 0,-18 9 1 0 0,25-11-268 0 0,1 1 0 0 0,-1 1-1 0 0,1-1 1 0 0,0 1 0 0 0,0 0-1 0 0,1 1 1 0 0,0-1-1 0 0,0 1 1 0 0,-9 14 0 0 0,-10 30 729 0 0,24-49-845 0 0,1 16 95 0 0,10 10 84 0 0,-8-25-250 0 0,-1 0 0 0 0,2 0 0 0 0,-1 0 1 0 0,0 0-1 0 0,0 0 0 0 0,1 0 1 0 0,0-1-1 0 0,-1 1 0 0 0,1-1 0 0 0,0 1 1 0 0,0-1-1 0 0,0 0 0 0 0,1 0 1 0 0,4 2-1 0 0,-2-2-180 0 0,0 0 0 0 0,0 0 1 0 0,0 0-1 0 0,1-1 0 0 0,-1 0 1 0 0,0 0-1 0 0,1-1 0 0 0,-1 1 0 0 0,0-1 1 0 0,9-2-1 0 0,-7 1-1619 0 0,1-1 1 0 0,0 0-1 0 0,-1-1 0 0 0,1 0 1 0 0,11-6-1 0 0,14-11-4854 0 0,-23 12 4850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16.9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159 0 3304 0 0,'0'0'9207'0'0,"-6"2"-8648"0"0,-19 7-12 0 0,20-7-261 0 0,1 1-1 0 0,-1 0 1 0 0,1 0-1 0 0,0 1 1 0 0,0-1 0 0 0,0 1-1 0 0,0 0 1 0 0,0 0-1 0 0,-4 8 1 0 0,7-11-268 0 0,-37 44 1817 0 0,26-32-2359 0 0,-18 24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9:1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 2700 0 0,'0'0'3984'0'0,"-6"2"-3190"0"0,-18 4-73 0 0,23-6-585 0 0,0 1 0 0 0,0-1-1 0 0,0 1 1 0 0,0-1 0 0 0,0 1 0 0 0,0-1 0 0 0,0 1 0 0 0,0-1 0 0 0,0 1 0 0 0,0 0 0 0 0,1 0 0 0 0,-1-1 0 0 0,0 1-1 0 0,0 0 1 0 0,1 0 0 0 0,-1 0 0 0 0,0 0 0 0 0,1 0 0 0 0,-1 0 0 0 0,1 0 0 0 0,-1 0 0 0 0,1 0 0 0 0,-1 0 0 0 0,1 0-1 0 0,0 0 1 0 0,0 1 0 0 0,0-1 0 0 0,-1 0 0 0 0,1 0 0 0 0,0 0 0 0 0,0 0 0 0 0,1 0 0 0 0,-1 0 0 0 0,0 1 0 0 0,0-1 0 0 0,0 0-1 0 0,1 0 1 0 0,-1 0 0 0 0,1 0 0 0 0,-1 0 0 0 0,1 0 0 0 0,-1 0 0 0 0,1 0 0 0 0,-1 0 0 0 0,1 0 0 0 0,0 0 0 0 0,1 1-1 0 0,-2-2-158 0 0,2 3 269 0 0,0-2-66 0 0,25 4 362 0 0,-25-5-344 0 0,2 0-92 0 0,42-7 391 0 0,-43 7-376 0 0,-1 0-87 0 0,9 0-3 0 0,-8 0 35 0 0,15 4 27 0 0,3 6-16 0 0,-18-10-81 0 0,23 6 38 0 0,-16-4 11 0 0,1-1-1 0 0,-1 0 0 0 0,18-1 1 0 0,-25 0-57 0 0,20-3 416 0 0,-22 3-359 0 0,0-1 1 0 0,0 1 0 0 0,0 0-1 0 0,0-1 1 0 0,0 1-1 0 0,0 0 1 0 0,0-1 0 0 0,0 1-1 0 0,0-1 1 0 0,0 0-1 0 0,-1 1 1 0 0,1-1 0 0 0,0 0-1 0 0,0 1 1 0 0,-1-1-1 0 0,1 0 1 0 0,-1 0 0 0 0,1 1-1 0 0,0-1 1 0 0,-1 0-1 0 0,1-2 1 0 0,0 2 328 0 0,-4-3-253 0 0,-2-1 12 0 0,0-1 1 0 0,-1 0 0 0 0,0 1 0 0 0,0 0-1 0 0,-11-7 1 0 0,-19-5-2386 0 0,4 8-3033 0 0,-1 5-4337 0 0,30 4 7871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17.9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73 0 2792 0 0,'0'0'7158'0'0,"-2"7"-6508"0"0,0 0-552 0 0,0 2 425 0 0,0 0-1 0 0,0 0 1 0 0,-1-1 0 0 0,-5 12-1 0 0,7-19-439 0 0,0 1 1 0 0,0 0-1 0 0,1 0 0 0 0,-1 0 0 0 0,1 0 0 0 0,-1 0 0 0 0,1 0 1 0 0,0 0-1 0 0,0 4 0 0 0,-2 8 269 0 0,-1 5 105 0 0,0 0 0 0 0,2 1 0 0 0,0-1 1 0 0,1 1-1 0 0,4 29 0 0 0,0 19 601 0 0,-4-60-962 0 0,-1 0 0 0 0,0 0 0 0 0,0 0 0 0 0,0 0 0 0 0,-1 0 0 0 0,-1 0 0 0 0,-3 11 0 0 0,-2 2 120 0 0,7-19-122 0 0,0 0-42 0 0,-8 15 104 0 0,8-16-104 0 0,-3 5 30 0 0,2-4-97 0 0,3-6-48 0 0,8-16 78 0 0,-7 14-16 0 0,21-25 57 0 0,-6 4-60 0 0,-16 25-24 0 0,28-26 117 0 0,-1 11-158 0 0,-26 16 90 0 0,11-6-4 0 0,-9 6-16 0 0,-1 0 0 0 0,1 1 0 0 0,0-1-1 0 0,-1 1 1 0 0,1 0 0 0 0,0 0 0 0 0,0 0-1 0 0,-1 0 1 0 0,1 0 0 0 0,0 1 0 0 0,-1 0-1 0 0,1 0 1 0 0,0 0 0 0 0,-1 0 0 0 0,0 1-1 0 0,1-1 1 0 0,4 3 0 0 0,-7-2 24 0 0,12 13 82 0 0,-11-12-92 0 0,-1-5-25 0 0,12 35 145 0 0,-6-17-138 0 0,7 28 115 0 0,-13-42-76 0 0,1 7 37 0 0,-2-8-53 0 0,1 1-1 0 0,-1-1 1 0 0,1 0-1 0 0,-1 0 1 0 0,0 0-1 0 0,1 0 0 0 0,-1 1 1 0 0,0-1-1 0 0,0 0 1 0 0,0 0-1 0 0,0 0 1 0 0,0 1-1 0 0,0-1 1 0 0,0 0-1 0 0,-1 2 1 0 0,0 2 7 0 0,-10 18 309 0 0,5-17-254 0 0,1 1 1 0 0,-2-1-1 0 0,-10 9 1 0 0,12-11-57 0 0,2-1 5 0 0,-1 0 0 0 0,1 0 0 0 0,-1 0 1 0 0,0 0-1 0 0,0-1 0 0 0,0 0 0 0 0,0 0 0 0 0,-7 3 0 0 0,7-4-105 0 0,-1 0 0 0 0,0 0 0 0 0,0 0 0 0 0,0 0 0 0 0,0-1-1 0 0,1 0 1 0 0,-1 0 0 0 0,0 0 0 0 0,0 0 0 0 0,-6-2 0 0 0,1 1-159 0 0,-22-5-1825 0 0,26 5 597 0 0,1-1 1 0 0,0 0 0 0 0,0 0 0 0 0,0 0 0 0 0,0-1 0 0 0,0 1 0 0 0,1-1 0 0 0,-1 0 0 0 0,1-1 0 0 0,-7-6 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18.3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154 1 3068 0 0,'0'0'9036'0'0,"-1"4"-8552"0"0,-1 12-27 0 0,1-12-15 0 0,-1-1-34 0 0,-73 84 2148 0 0,44-46-5362 0 0,3-15-6241 0 0,24-23 8209 0 0,-5 4-1122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19.4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244 66 2004 0 0,'0'0'1637'0'0,"0"-2"-878"0"0,1-8-23 0 0,-1 8 540 0 0,-9-11 373 0 0,5 10-1349 0 0,0-1 0 0 0,0 0 0 0 0,0 1-1 0 0,0 0 1 0 0,-1 0 0 0 0,1 0 0 0 0,-1 1-1 0 0,0-1 1 0 0,0 1 0 0 0,0 0-1 0 0,0 1 1 0 0,0-1 0 0 0,0 1 0 0 0,0 0-1 0 0,0 0 1 0 0,-1 1 0 0 0,-7-1 0 0 0,5 2-89 0 0,0 0 0 0 0,0 1 1 0 0,0-1-1 0 0,0 1 1 0 0,0 1-1 0 0,0-1 0 0 0,1 2 1 0 0,0-1-1 0 0,-1 1 1 0 0,1 0-1 0 0,-9 7 0 0 0,12-9-146 0 0,1 1 0 0 0,0 0-1 0 0,0 0 1 0 0,0 0 0 0 0,0 0-1 0 0,0 0 1 0 0,1 1-1 0 0,-1-1 1 0 0,1 1 0 0 0,0 0-1 0 0,0-1 1 0 0,0 1-1 0 0,0 0 1 0 0,1 0 0 0 0,0 0-1 0 0,-1 6 1 0 0,1-7-48 0 0,1 0 0 0 0,0-1 1 0 0,0 1-1 0 0,0 0 0 0 0,1 0 0 0 0,-1 0 1 0 0,1 0-1 0 0,-1-1 0 0 0,1 1 0 0 0,0 0 0 0 0,0 0 1 0 0,0-1-1 0 0,1 1 0 0 0,-1-1 0 0 0,1 1 1 0 0,-1-1-1 0 0,1 0 0 0 0,0 1 0 0 0,0-1 0 0 0,0 0 1 0 0,0 0-1 0 0,0 0 0 0 0,0-1 0 0 0,0 1 1 0 0,1 0-1 0 0,3 1 0 0 0,2 1 17 0 0,-1 0 1 0 0,1 0-1 0 0,0-1 1 0 0,0-1-1 0 0,0 1 1 0 0,0-1-1 0 0,0 0 0 0 0,1-1 1 0 0,10 1-1 0 0,-14-2-17 0 0,1 0 0 0 0,-1 0-1 0 0,1-1 1 0 0,-1 0 0 0 0,1 0-1 0 0,-1 0 1 0 0,0 0 0 0 0,0-1-1 0 0,1 0 1 0 0,-1 0 0 0 0,-1-1 0 0 0,1 1-1 0 0,0-1 1 0 0,0 0 0 0 0,-1 0-1 0 0,7-6 1 0 0,-2-2 44 0 0,0-1-1 0 0,-1 0 1 0 0,0-1 0 0 0,-1 0 0 0 0,0 0-1 0 0,-1-1 1 0 0,5-13 0 0 0,-11 25-50 0 0,1 0 49 0 0,-1 2-46 0 0,0 0 1 0 0,0-1-1 0 0,0 1 0 0 0,0 0 0 0 0,0-1 0 0 0,1 1 0 0 0,-1 0 0 0 0,0-1 0 0 0,0 1 0 0 0,0 0 1 0 0,0-1-1 0 0,1 1 0 0 0,-1 0 0 0 0,0-1 0 0 0,0 1 0 0 0,1 0 0 0 0,-1 0 0 0 0,0-1 0 0 0,1 1 1 0 0,-1 0-1 0 0,0 0 0 0 0,0 0 0 0 0,1 0 0 0 0,-1-1 0 0 0,0 1 0 0 0,1 0 0 0 0,-1 0 0 0 0,1 0 1 0 0,-1 0-1 0 0,0 0 0 0 0,1 0 0 0 0,-1 0 0 0 0,0 0 0 0 0,1 0 0 0 0,-1 0 0 0 0,0 0 0 0 0,1 0 1 0 0,-1 0-1 0 0,0 0 0 0 0,1 0 0 0 0,-1 0 0 0 0,0 0 0 0 0,1 1 0 0 0,-1-1 0 0 0,0 0 0 0 0,1 0 1 0 0,-1 0-1 0 0,1 1 0 0 0,1 0 24 0 0,-1-1 0 0 0,1 1 0 0 0,0 0 0 0 0,-1 0 0 0 0,1 0 1 0 0,-1 0-1 0 0,1 0 0 0 0,-1 0 0 0 0,1 1 0 0 0,1 1 0 0 0,5 9 97 0 0,1-1 1 0 0,1 0-1 0 0,0-1 0 0 0,0 0 0 0 0,1 0 0 0 0,1-1 1 0 0,-1 0-1 0 0,1-1 0 0 0,1-1 0 0 0,23 12 1 0 0,-31-18-365 0 0,-1 0-1 0 0,0 0 1 0 0,0 0 0 0 0,1-1 0 0 0,-1 1 0 0 0,0-1 0 0 0,8-1 0 0 0,12-4-3836 0 0,-19 4 1372 0 0,-4 0 2261 0 0,0 1 0 0 0,0 0-1 0 0,1 0 1 0 0,-1-1 0 0 0,0 1-1 0 0,-1-1 1 0 0,1 1-1 0 0,0-1 1 0 0,0 1 0 0 0,0-1-1 0 0,0 1 1 0 0,0-1 0 0 0,0 0-1 0 0,-1 0 1 0 0,1 1 0 0 0,0-1-1 0 0,-1 0 1 0 0,1 0 0 0 0,0 0-1 0 0,-1 0 1 0 0,1 0 0 0 0,0-1-1 0 0,3-9-1465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19.8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141 1 3632 0 0,'0'0'5875'0'0,"-3"6"-5128"0"0,1 0-493 0 0,-1 2 192 0 0,0-1-1 0 0,-1 1 0 0 0,0-1 1 0 0,-5 7-1 0 0,-20 28 1018 0 0,-14 21 521 0 0,28-43-5112 0 0,0-1-3435 0 0,4-12 2407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20.3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194 1 3092 0 0,'0'0'7940'0'0,"4"1"-7246"0"0,-1 2-446 0 0,1-1 0 0 0,-1 0 0 0 0,0 1 0 0 0,0 0 0 0 0,0-1 0 0 0,0 1 0 0 0,0 0 0 0 0,0 1 0 0 0,-1-1 0 0 0,0 0 0 0 0,0 1 0 0 0,0 0-1 0 0,0-1 1 0 0,0 1 0 0 0,1 5 0 0 0,3 8 186 0 0,-1-1-1 0 0,-1 1 0 0 0,-1 0 0 0 0,-1 0 1 0 0,0 0-1 0 0,-1 1 0 0 0,-1 23 0 0 0,-2-15-99 0 0,-1 1-1 0 0,-1-1 0 0 0,-1 1 1 0 0,-10 26-1 0 0,8-32-230 0 0,0 1 0 0 0,-2-1 0 0 0,0-1 1 0 0,-18 28-1 0 0,20-38-887 0 0,-1 0 0 0 0,1-1 1 0 0,-17 15-1 0 0,14-16-1264 0 0,1-1-1 0 0,-1 0 1 0 0,0 0 0 0 0,-14 6-1 0 0,-18 6-2434 0 0,18-11 2525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21.1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204 17 2312 0 0,'0'0'3117'0'0,"-1"-13"2556"0"0,-12 10-5246 0 0,10 2 1117 0 0,-1 3-1154 0 0,-4 3 13 0 0,1 0 1 0 0,0 1-1 0 0,-1 0 0 0 0,2 0 0 0 0,-12 13 0 0 0,-1 11 471 0 0,1 2-1 0 0,1 0 1 0 0,2 0 0 0 0,-20 68 0 0 0,29-78-659 0 0,0 1 0 0 0,2-1 0 0 0,0 1 0 0 0,0 26 0 0 0,4-38-162 0 0,0 0 1 0 0,0 0 0 0 0,1 0-1 0 0,1-1 1 0 0,0 1-1 0 0,0 0 1 0 0,1-1 0 0 0,0 1-1 0 0,1-1 1 0 0,9 19-1 0 0,-8-22-29 0 0,0 0-1 0 0,0-1 1 0 0,0 1-1 0 0,1-1 1 0 0,9 8-1 0 0,-6-7-887 0 0,0-1 0 0 0,1 0 1 0 0,-1 0-1 0 0,1-1 0 0 0,0 0 0 0 0,13 3 0 0 0,8 1-3496 0 0,0-1-1 0 0,58 6 1 0 0,-58-10 2536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22.1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222 16 2148 0 0,'8'-14'7318'0'0,"-8"14"-7132"0"0,-1 0 0 0 0,1 0 0 0 0,0 0 1 0 0,0 0-1 0 0,-1-1 0 0 0,1 1 0 0 0,0 0 0 0 0,0 0 1 0 0,-1 0-1 0 0,1 0 0 0 0,0 0 0 0 0,-1 0 0 0 0,1 0 1 0 0,0 0-1 0 0,-1-1 0 0 0,1 1 0 0 0,0 0 0 0 0,0 0 1 0 0,-1 0-1 0 0,1 1 0 0 0,0-1 0 0 0,-1 0 0 0 0,1 0 1 0 0,0 0-1 0 0,-1 0 0 0 0,1 0 0 0 0,0 0 0 0 0,-1 1 1 0 0,-31 15 2266 0 0,11-2-1480 0 0,1 1 0 0 0,-27 28 0 0 0,38-34-799 0 0,1 1 0 0 0,1 0 1 0 0,-1 0-1 0 0,2 0 0 0 0,-1 1 0 0 0,2 0 1 0 0,-6 12-1 0 0,2 0 136 0 0,1 1-1 0 0,-10 46 1 0 0,16-58-247 0 0,1 1 1 0 0,0-1-1 0 0,1 1 0 0 0,0-1 1 0 0,1 1-1 0 0,1-1 0 0 0,0 0 0 0 0,3 13 1 0 0,-2-16-39 0 0,1 0 0 0 0,-1 0 0 0 0,1-1 0 0 0,1 1 1 0 0,-1-1-1 0 0,1 0 0 0 0,1-1 0 0 0,0 1 0 0 0,0-1 0 0 0,0 0 1 0 0,1 0-1 0 0,0-1 0 0 0,0 0 0 0 0,0 0 0 0 0,11 6 0 0 0,6 0 486 0 0,2-4-3648 0 0,-19-7 1234 0 0,0 0 0 0 0,0 0 0 0 0,0-1 0 0 0,0 0 0 0 0,0 0 0 0 0,0 0 0 0 0,0-1 0 0 0,-1 0 0 0 0,11-3 1 0 0,0-1 116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22.7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301 26 2732 0 0,'-3'-3'1039'0'0,"1"0"0"0"0,-1 1 0 0 0,0-1 0 0 0,1 1 0 0 0,-1 0 1 0 0,-6-3-1 0 0,7 4-195 0 0,-17-3 1364 0 0,9 3-1691 0 0,1 2 0 0 0,-1-1 0 0 0,0 1 1 0 0,0 0-1 0 0,0 1 0 0 0,1 0 0 0 0,-1 1 0 0 0,1 0 1 0 0,0 1-1 0 0,-11 4 0 0 0,10-3-270 0 0,0 1 1 0 0,1 0-1 0 0,-1 0 1 0 0,1 1-1 0 0,0 0 1 0 0,1 0-1 0 0,0 1 1 0 0,0 0-1 0 0,0 1 1 0 0,1 0-1 0 0,0 0 1 0 0,1 0-1 0 0,0 1 1 0 0,-6 14-1 0 0,9-18-162 0 0,1 1-1 0 0,1-1 1 0 0,-1 0-1 0 0,1 0 1 0 0,0 1-1 0 0,0-1 1 0 0,1 1-1 0 0,0-1 1 0 0,0 0-1 0 0,0 1 0 0 0,1-1 1 0 0,0 1-1 0 0,0-1 1 0 0,1 0-1 0 0,0 0 1 0 0,0 0-1 0 0,0 0 1 0 0,1 0-1 0 0,0 0 1 0 0,0 0-1 0 0,8 10 1 0 0,-9-14-91 0 0,1 1 0 0 0,-1-1 0 0 0,1 0 0 0 0,0 0 0 0 0,0 0 0 0 0,0 0 0 0 0,1-1 1 0 0,-1 1-1 0 0,0-1 0 0 0,1 1 0 0 0,4 0 0 0 0,40 8-1130 0 0,-32-8-2271 0 0,1-1 0 0 0,0 0 0 0 0,0-1-1 0 0,0-1 1 0 0,22-4 0 0 0,-24 2 1587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24.2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 8 3560 0 0,'-2'-7'13164'0'0,"3"16"-10638"0"0,3 46-2269 0 0,-4-36-10 0 0,10 238 1440 0 0,5-172-1344 0 0,-15-83-263 0 0,0 0-63 0 0,0 0 0 0 0,0 0 0 0 0,1 0 0 0 0,-1 0 0 0 0,1 0 0 0 0,0 0 0 0 0,-1 0 0 0 0,1 0 0 0 0,0-1 0 0 0,0 1 0 0 0,0 0 1 0 0,0-1-1 0 0,0 1 0 0 0,1-1 0 0 0,2 3 0 0 0,-3-3 67 0 0,2-4-120 0 0,7-10 52 0 0,-8 10-26 0 0,-1 0-12 0 0,12-21-153 0 0,0 0-1 0 0,20-27 1 0 0,-28 44 131 0 0,0 0-1 0 0,1 1 1 0 0,0 0 0 0 0,1 0-1 0 0,-1 0 1 0 0,1 1-1 0 0,0-1 1 0 0,1 2-1 0 0,-1-1 1 0 0,1 1-1 0 0,10-4 1 0 0,-16 7 8 0 0,5 1 13 0 0,-3 0 14 0 0,0-1 0 0 0,0 2 0 0 0,0-1 0 0 0,0 0 0 0 0,-1 1 0 0 0,1-1 0 0 0,0 1 0 0 0,0 0-1 0 0,0 1 1 0 0,6 2 0 0 0,-6-2 18 0 0,0 1 0 0 0,-1-1 1 0 0,1 1-1 0 0,-1 0 0 0 0,1 0 0 0 0,-1 0 0 0 0,0 0 0 0 0,0 0 0 0 0,0 1 0 0 0,-1-1 0 0 0,1 1 1 0 0,-1 0-1 0 0,0 0 0 0 0,0 0 0 0 0,0 0 0 0 0,0 0 0 0 0,1 7 0 0 0,-3-9 0 0 0,1 1 11 0 0,-1 9 6 0 0,0-7-2 0 0,0 1-1 0 0,-1-1 1 0 0,0 1 0 0 0,0-1-1 0 0,0 1 1 0 0,-1-1 0 0 0,0 1 0 0 0,0-1-1 0 0,-1 0 1 0 0,1 0 0 0 0,-1 0-1 0 0,0-1 1 0 0,0 1 0 0 0,-1 0 0 0 0,1-1-1 0 0,-1 0 1 0 0,0 0 0 0 0,0 0-1 0 0,0-1 1 0 0,-1 1 0 0 0,1-1 0 0 0,-8 4-1 0 0,7-4 16 0 0,0-1 0 0 0,-1 1 1 0 0,0-1-1 0 0,1 0 0 0 0,-1-1 0 0 0,-7 2 0 0 0,4-2-1293 0 0,0 0 1 0 0,1-1-1 0 0,-16-1 1 0 0,5-2-3529 0 0,-1 0 1 0 0,-35-13-1 0 0,37 11 2896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25.1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154 0 1768 0 0,'0'0'12786'0'0,"-6"2"-12705"0"0,-19 5-4 0 0,19-6 369 0 0,3 1-378 0 0,1-1-1 0 0,-1 1 0 0 0,0 0 1 0 0,1-1-1 0 0,0 1 1 0 0,-1 0-1 0 0,1 1 1 0 0,-2 2-1 0 0,-6 5 46 0 0,9-9-58 0 0,-2 0-36 0 0,1 1 1 0 0,0-1 0 0 0,0 1-1 0 0,0-1 1 0 0,0 1 0 0 0,0 0-1 0 0,0 0 1 0 0,0 0-1 0 0,-2 4 1 0 0,-10 8 202 0 0,-30 28 521 0 0,44-41-686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9:2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3808 0 0,'0'0'2335'0'0,"2"2"-1245"0"0,4 10 800 0 0,-1-1 0 0 0,0 1 0 0 0,5 18 0 0 0,6 40 1585 0 0,-12-52-3116 0 0,-3-16-187 0 0,-1 1 14 0 0,1 9-61 0 0,-1-10-25 0 0,0 15 618 0 0,6-30-66 0 0,0-3-649 0 0,1-1 0 0 0,1 1 1 0 0,13-20-1 0 0,3 8 28 0 0,-23 26-35 0 0,11-8 45 0 0,-7 6 39 0 0,-4 2-76 0 0,1 0 1 0 0,0 0-1 0 0,1 0 0 0 0,-1 1 1 0 0,0-1-1 0 0,0 1 0 0 0,1 0 0 0 0,-1 0 1 0 0,1 0-1 0 0,-1 0 0 0 0,1 0 0 0 0,-1 0 1 0 0,1 0-1 0 0,-1 1 0 0 0,1-1 0 0 0,0 1 1 0 0,5 0-1 0 0,-5 0 13 0 0,19 19 116 0 0,-18-14-96 0 0,2 3 27 0 0,-2-1 0 0 0,1 1-1 0 0,-1 0 1 0 0,-1 0 0 0 0,1 0-1 0 0,-1 1 1 0 0,2 8 0 0 0,1 4 120 0 0,-5-19-162 0 0,3 6 72 0 0,-4-7-85 0 0,0 0-1 0 0,0 0 1 0 0,0 0 0 0 0,1-1-1 0 0,-1 1 1 0 0,0 0 0 0 0,0-1-1 0 0,1 1 1 0 0,-1 0 0 0 0,0 0 0 0 0,1-1-1 0 0,-1 1 1 0 0,1-1 0 0 0,-1 1-1 0 0,1 0 1 0 0,-1-1 0 0 0,1 1-1 0 0,-1-1 1 0 0,1 1 0 0 0,1 0-1 0 0,-1-1-6 0 0,0 0 0 0 0,0 0-1 0 0,0 0 1 0 0,0 0 0 0 0,0 0-1 0 0,0 0 1 0 0,0-1 0 0 0,0 1-1 0 0,0 0 1 0 0,0-1 0 0 0,0 1-1 0 0,0 0 1 0 0,0-1 0 0 0,0 1 0 0 0,0-1-1 0 0,0 1 1 0 0,0-1 0 0 0,0 0-1 0 0,-1 1 1 0 0,1-1 0 0 0,0 0-1 0 0,0 0 1 0 0,-1 0 0 0 0,1 1-1 0 0,0-1 1 0 0,-1 0 0 0 0,1 0-1 0 0,-1 0 1 0 0,1 0 0 0 0,0-2-1 0 0,5-8 35 0 0,-1 2-30 0 0,1 1 0 0 0,-1-1 0 0 0,1 1-1 0 0,1 1 1 0 0,11-12 0 0 0,-17 17-7 0 0,0 2 0 0 0,0 0 0 0 0,-1 0 1 0 0,1 0-1 0 0,0-1 1 0 0,-1 1-1 0 0,1 0 0 0 0,0-1 1 0 0,-1 1-1 0 0,1 0 1 0 0,-1-1-1 0 0,1 1 0 0 0,-1-1 1 0 0,1 1-1 0 0,-1-1 0 0 0,1 1 1 0 0,-1-1-1 0 0,1 1 1 0 0,0-2-1 0 0,-1 1 0 0 0,1 0-1 0 0,-1 0 1 0 0,1 1-1 0 0,-1-1 1 0 0,1 0-1 0 0,0 1 1 0 0,-1-1-1 0 0,1 0 1 0 0,0 1-1 0 0,-1-1 1 0 0,1 0-1 0 0,0 1 1 0 0,0-1-1 0 0,0 1 1 0 0,0 0 0 0 0,-1-1-1 0 0,1 1 1 0 0,0 0-1 0 0,0-1 1 0 0,0 1-1 0 0,0 0 1 0 0,0 0-1 0 0,0 0 1 0 0,0 0-1 0 0,0 0 1 0 0,1 0-1 0 0,15 5 41 0 0,-13-4-23 0 0,-2 0-11 0 0,5 4 33 0 0,-3-1-15 0 0,1 0 0 0 0,-1 1 0 0 0,0-1 0 0 0,0 1-1 0 0,-1 0 1 0 0,1 0 0 0 0,3 8 0 0 0,1-1-28 0 0,-7-10 29 0 0,0-1-15 0 0,0-1-1 0 0,0 1 0 0 0,0 0 0 0 0,-1 0 0 0 0,1 0 0 0 0,0 0 1 0 0,0 0-1 0 0,-1 0 0 0 0,1 0 0 0 0,-1 0 0 0 0,1 0 0 0 0,-1 0 1 0 0,1 2-1 0 0,-1-1-177 0 0,1 0 0 0 0,0 0 0 0 0,0 0 0 0 0,0 0 0 0 0,0-1-1 0 0,0 1 1 0 0,0 0 0 0 0,1 0 0 0 0,2 2 0 0 0,7 2-1626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26.3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257 60 3468 0 0,'-2'-12'999'0'0,"2"9"-33"0"0,-10-9 1608 0 0,5 8-2122 0 0,0 0 0 0 0,-1 1 1 0 0,1 0-1 0 0,0 0 1 0 0,-1 0-1 0 0,0 0 0 0 0,1 1 1 0 0,-1 0-1 0 0,0 1 0 0 0,0-1 1 0 0,0 1-1 0 0,-1 0 0 0 0,1 1 1 0 0,0-1-1 0 0,-9 2 0 0 0,8-1-251 0 0,0 1 0 0 0,0 1 0 0 0,0 0-1 0 0,0 0 1 0 0,0 0 0 0 0,1 0-1 0 0,-1 1 1 0 0,1 0 0 0 0,0 1-1 0 0,0 0 1 0 0,0-1 0 0 0,0 2 0 0 0,1-1-1 0 0,0 1 1 0 0,-1 0 0 0 0,2 0-1 0 0,-1 0 1 0 0,0 1 0 0 0,1-1-1 0 0,-6 13 1 0 0,8-14-145 0 0,0 0-1 0 0,0 0 1 0 0,0 0 0 0 0,1 0-1 0 0,0 0 1 0 0,-1 0-1 0 0,2 0 1 0 0,-1 1 0 0 0,0-1-1 0 0,1 0 1 0 0,0 5 0 0 0,0-6-31 0 0,1 0 0 0 0,0-1 1 0 0,0 1-1 0 0,-1-1 0 0 0,1 1 1 0 0,1 0-1 0 0,-1-1 0 0 0,0 0 1 0 0,1 1-1 0 0,-1-1 0 0 0,1 0 1 0 0,0 0-1 0 0,0 1 1 0 0,0-1-1 0 0,0-1 0 0 0,0 1 1 0 0,0 0-1 0 0,0 0 0 0 0,0-1 1 0 0,1 0-1 0 0,-1 1 0 0 0,1-1 1 0 0,-1 0-1 0 0,5 1 1 0 0,0 0-2 0 0,-1-1 0 0 0,0 0 1 0 0,1 0-1 0 0,-1 0 0 0 0,1-1 1 0 0,-1 0-1 0 0,0 0 1 0 0,1-1-1 0 0,7-1 0 0 0,-5 0 10 0 0,-1 0-1 0 0,1 0 0 0 0,-1 0 1 0 0,0-1-1 0 0,0-1 1 0 0,15-7-1 0 0,-16 5-2 0 0,1 0 0 0 0,-1 0 0 0 0,0-1 0 0 0,0 0 0 0 0,-1 0 0 0 0,0-1 0 0 0,0 1 0 0 0,5-11 0 0 0,-2 2 47 0 0,-1-1 1 0 0,-1 0 0 0 0,7-19-1 0 0,-14 34-16 0 0,1-4-70 0 0,0 3 192 0 0,1 7 982 0 0,0 7-960 0 0,0 1 0 0 0,1-1-1 0 0,0-1 1 0 0,1 1 0 0 0,0 0-1 0 0,12 18 1 0 0,-13-24-265 0 0,0-1-1 0 0,1 1 1 0 0,0-1-1 0 0,0 0 1 0 0,0 0-1 0 0,0 0 1 0 0,1 0-1 0 0,-1-1 1 0 0,1 1-1 0 0,0-1 1 0 0,0-1-1 0 0,0 1 1 0 0,0-1-1 0 0,1 1 1 0 0,-1-2-1 0 0,1 1 1 0 0,6 1-1 0 0,16 0-3366 0 0,-24-3 2012 0 0,1 0 0 0 0,0 0-1 0 0,0-1 1 0 0,-1 1 0 0 0,1-1 0 0 0,0-1-1 0 0,-1 1 1 0 0,1 0 0 0 0,-1-1 0 0 0,0 0-1 0 0,1 0 1 0 0,4-4 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26.9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72 30 3788 0 0,'-1'-3'1348'0'0,"-6"-23"15631"0"0,13 31-16811 0 0,-2 1 0 0 0,1 0 0 0 0,-1 0 0 0 0,0 1 1 0 0,0 0-1 0 0,0-1 0 0 0,2 9 0 0 0,2 5 188 0 0,-2 0-1 0 0,0 1 0 0 0,-1 0 1 0 0,-1 0-1 0 0,-1 0 0 0 0,0 0 1 0 0,-2 1-1 0 0,-1-1 0 0 0,-3 34 1 0 0,-6-13 139 0 0,-2-2 1 0 0,-17 46-1 0 0,10-32-439 0 0,4-27-3376 0 0,12-24 1674 0 0,-1 0 0 0 0,1-1-1 0 0,-1 1 1 0 0,1-1 0 0 0,-1 0-1 0 0,0 1 1 0 0,0-1 0 0 0,0 0-1 0 0,0-1 1 0 0,-4 3 0 0 0,-10 1-2567 0 0,15-5 2271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29.0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438 254 816 0 0,'5'1'12579'0'0,"-5"-1"-12579"0"0,-10-3 268 0 0,-1 0 0 0 0,1 1 0 0 0,-13-1 0 0 0,-210-16 2264 0 0,184 8-2322 0 0,29 6-130 0 0,19 4-87 0 0,0 1-25 0 0,0 0 1 0 0,0-1 0 0 0,0 1-1 0 0,0-1 1 0 0,1 1 0 0 0,-1 0 0 0 0,0-1-1 0 0,0 1 1 0 0,1-1 0 0 0,-1 0-1 0 0,0 1 1 0 0,1-1 0 0 0,-2-1 0 0 0,2-5-70 0 0,0 5-16 0 0,4 0-131 0 0,4-4 186 0 0,-1 3-13 0 0,-1-1 0 0 0,0 0 0 0 0,-1-1 1 0 0,1 1-1 0 0,-1-1 0 0 0,8-9 0 0 0,-12 13 68 0 0,0 0 0 0 0,1 0 0 0 0,-1 0 0 0 0,0 0 0 0 0,0 0 0 0 0,0-1 0 0 0,0 1 0 0 0,0 0 1 0 0,0-1-1 0 0,0 1 0 0 0,0-1 0 0 0,-1 1 0 0 0,1-1 0 0 0,-1 1 0 0 0,2-4 0 0 0,-2 2 11 0 0,1 1-24 0 0,-2 1-49 0 0,2 0 65 0 0,-1 0 0 0 0,0 0 0 0 0,1 0 0 0 0,-1 0 1 0 0,0 0-1 0 0,0 0 0 0 0,1 0 0 0 0,-1 0 0 0 0,0 0 1 0 0,0 0-1 0 0,0 0 0 0 0,0 0 0 0 0,0 0 0 0 0,0 0 1 0 0,-1 1-1 0 0,1-1 0 0 0,0 0 0 0 0,0 0 0 0 0,-1 0 1 0 0,1 0-1 0 0,-1 0 0 0 0,1 0 0 0 0,-1 0 1 0 0,0 0-1 0 0,0-2 3 0 0,-2 1 44 0 0,-17 3-61 0 0,15 0 9 0 0,2-1-17 0 0,-1 1 2 0 0,-9 1 16 0 0,9-1-11 0 0,2-1 8 0 0,-23 2 72 0 0,22-2-25 0 0,-28 1-95 0 0,28-1 96 0 0,0 0 26 0 0,-8 1-46 0 0,9 0-3 0 0,-1-2 0 0 0,-6 0-45 0 0,7 1 226 0 0,6-4-233 0 0,13-12-2 0 0,-13 12 65 0 0,29-15-39 0 0,-29 17 25 0 0,0-1 0 0 0,0 1 1 0 0,-1-1-1 0 0,1 1 0 0 0,-1-1 0 0 0,0 0 0 0 0,4-5 0 0 0,-5 6 3 0 0,-1 1 3 0 0,1-1 0 0 0,0 0 0 0 0,-1 1-1 0 0,1-1 1 0 0,0 1 0 0 0,0 0-1 0 0,0-1 1 0 0,0 1 0 0 0,3-1 0 0 0,-4 1 53 0 0,0 0 1 0 0,0 0 0 0 0,0 1 0 0 0,0-1 0 0 0,0 1-1 0 0,0-1 1 0 0,1 1 0 0 0,-1-1 0 0 0,0 1 0 0 0,0-1-1 0 0,0 1 1 0 0,1 0 0 0 0,-1 0 0 0 0,0 0 0 0 0,0 0-1 0 0,1 0 1 0 0,0 0 0 0 0,1 35 314 0 0,-4-32-294 0 0,-1 2-18 0 0,1-1 0 0 0,0 1-1 0 0,0-1 1 0 0,0 1 0 0 0,0 0 0 0 0,1 0 0 0 0,-1 9 0 0 0,1-7 59 0 0,0 10 170 0 0,0 0-1 0 0,2 0 1 0 0,4 27 0 0 0,-3-28-48 0 0,-3-13-205 0 0,0 0 3 0 0,-5 52 353 0 0,4-53-341 0 0,1 26 280 0 0,-1-15 614 0 0,3-4-3530 0 0,10-27-8186 0 0,-6 3 6061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29.9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369 1 2220 0 0,'0'0'12140'0'0,"-7"0"-11787"0"0,-229 0 4349 0 0,151 4-4177 0 0,82-4-505 0 0,-14 2 53 0 0,7-1-23 0 0,7-1 52 0 0,-4 0-117 0 0,7 0 31 0 0,0 0-1 0 0,0 1 1 0 0,0-1-1 0 0,0 0 1 0 0,0 0 0 0 0,0 0-1 0 0,0 0 1 0 0,0 0-1 0 0,0 0 1 0 0,1 0-1 0 0,-1 0 1 0 0,0 0-1 0 0,0 0 1 0 0,0 0-1 0 0,0 0 1 0 0,0 1 0 0 0,0-1-1 0 0,0 0 1 0 0,0 0-1 0 0,0 0 1 0 0,0 0-1 0 0,0 0 1 0 0,0 0-1 0 0,0 0 1 0 0,0 0 0 0 0,0 1-1 0 0,0-1 1 0 0,0 0-1 0 0,0 0 1 0 0,0 0-1 0 0,0 0 1 0 0,0 0-1 0 0,0 0 1 0 0,0 0 0 0 0,0 1-1 0 0,0-1 1 0 0,0 0-1 0 0,0 0 1 0 0,0 0-1 0 0,0 0 1 0 0,0 0-1 0 0,0 0 1 0 0,0 0 0 0 0,-1 0-1 0 0,1 0 1 0 0,0 0-1 0 0,0 1 1 0 0,0-1-1 0 0,0 0 1 0 0,0 0-1 0 0,0 0 1 0 0,0 0 0 0 0,0 0-1 0 0,0 0 1 0 0,-1 0-1 0 0,21 10-19 0 0,-15-7-45 0 0,-2-3 51 0 0,31 3-23 0 0,7 1 89 0 0,69 5-7 0 0,-78-6-104 0 0,61 5 75 0 0,-76-7-54 0 0,48 5 98 0 0,-62-6-28 0 0,0 0-30 0 0,0-1 7 0 0,19 4 84 0 0,-19-2-35 0 0,-12-2-94 0 0,-102 1-237 0 0,56 2-2849 0 0,53-1 3094 0 0,-22 0-4245 0 0,-9-5-7300 0 0,21 2 9767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31.2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18 125 2692 0 0,'1'-23'3864'0'0,"-1"21"-3039"0"0,-1-15 2138 0 0,-1 8-2360 0 0,1 6-44 0 0,-6-22 2556 0 0,0-19 865 0 0,6 42-3308 0 0,3 10 1937 0 0,1 12-1971 0 0,10 36-1 0 0,-7-39-354 0 0,-1-1 1 0 0,-1 1-1 0 0,-1 0 0 0 0,2 28 1 0 0,-4 69 679 0 0,-2-63-704 0 0,-1-9-23 0 0,2-40-200 0 0,-4 25 398 0 0,2-17-344 0 0,0-17 22 0 0,2-23-100 0 0,4-36-150 0 0,6-8-90 0 0,10-69-12 0 0,-12 77 128 0 0,-7 64 92 0 0,0-5 52 0 0,-1 4-86 0 0,1 7-219 0 0,-5 92 200 0 0,-2-39 65 0 0,-4 64 100 0 0,10-96-9 0 0,0-22-96 0 0,2 5 5 0 0,0 3 245 0 0,-2-11-291 0 0,0 0 1 0 0,0 0-1 0 0,0 0 1 0 0,0 0-1 0 0,0 0 1 0 0,0 0-1 0 0,0 0 1 0 0,0 0-1 0 0,0 0 1 0 0,0 0-1 0 0,0-1 1 0 0,0 1 0 0 0,1 0-1 0 0,-1 0 1 0 0,0 0-1 0 0,0 0 1 0 0,0 0-1 0 0,0 0 1 0 0,0 0-1 0 0,0 0 1 0 0,0 0-1 0 0,0 0 1 0 0,0 0-1 0 0,1 0 1 0 0,-1 0-1 0 0,0 0 1 0 0,0 0 0 0 0,0 0-1 0 0,0 0 1 0 0,0 0-1 0 0,0 0 1 0 0,0 0-1 0 0,0 0 1 0 0,0 0-1 0 0,1 0 1 0 0,-1 0-1 0 0,0 0 1 0 0,0 0-1 0 0,0 0 1 0 0,0 0 0 0 0,0 0-1 0 0,0 0 1 0 0,0 0-1 0 0,0 1 1 0 0,0-1-1 0 0,0 0 1 0 0,0 0-1 0 0,1 0 1 0 0,-1 0-1 0 0,0 0 1 0 0,0 0-1 0 0,0 0 1 0 0,0 0-1 0 0,0 0 1 0 0,0 0 0 0 0,0 1-1 0 0,0-1 1 0 0,0 0-1 0 0,0 0 1 0 0,0 0-1 0 0,0 0 1 0 0,0 0-1 0 0,0 0 1 0 0,0 0-1 0 0,0 0 1 0 0,0 0-1 0 0,0 1 1 0 0,0-1-1 0 0,0 0 1 0 0,12-19-1849 0 0,-9 15-1240 0 0,-3-16-10517 0 0,-1 11 12068 0 0,0 6-173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33.9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285 24 1688 0 0,'0'0'7858'0'0,"5"-10"-2853"0"0,-4 10-4981 0 0,-1 0 1 0 0,0 0-1 0 0,0 0 1 0 0,0-1-1 0 0,0 1 1 0 0,1 0 0 0 0,-1 0-1 0 0,0 0 1 0 0,0-1-1 0 0,0 1 1 0 0,0 0-1 0 0,0 0 1 0 0,0 0-1 0 0,0-1 1 0 0,1 1-1 0 0,-1 0 1 0 0,0 0 0 0 0,0-1-1 0 0,0 1 1 0 0,0 0-1 0 0,0 0 1 0 0,0-1-1 0 0,0 1 1 0 0,0 0-1 0 0,0 0 1 0 0,0 0-1 0 0,0-1 1 0 0,0 1 0 0 0,-1 0-1 0 0,1 0 1 0 0,0-1-1 0 0,0 1 1 0 0,0 0-1 0 0,0 0 1 0 0,0 0-1 0 0,0-1 1 0 0,-1 1-1 0 0,1 0 1 0 0,0 0 0 0 0,0-1-1 0 0,-10-2 950 0 0,7 3-1244 0 0,-1-1 380 0 0,-30 2 411 0 0,30-1-446 0 0,1 0 4 0 0,-8 1 14 0 0,1 1-1 0 0,-1 0 1 0 0,0 1-1 0 0,1-1 1 0 0,-1 2-1 0 0,1 0 1 0 0,0 0-1 0 0,0 1 1 0 0,1 0-1 0 0,-1 0 1 0 0,1 1-1 0 0,0 1 1 0 0,1 0-1 0 0,-1 0 1 0 0,1 0 0 0 0,-10 14-1 0 0,12-15-15 0 0,0 0 0 0 0,1 1 0 0 0,-1-1 0 0 0,2 1 0 0 0,-1 1 0 0 0,1-1 0 0 0,0 1 0 0 0,1-1 0 0 0,-1 1 0 0 0,-2 12 0 0 0,1 17 257 0 0,5-35-316 0 0,0 1 0 0 0,0-1 0 0 0,0 1 0 0 0,0-1 0 0 0,0 0 0 0 0,1 1 0 0 0,-1-1 0 0 0,1 0 0 0 0,-1 1 0 0 0,1-1 0 0 0,0 0 0 0 0,0 0 0 0 0,0 1 0 0 0,0-1 0 0 0,1 0 0 0 0,-1 0 0 0 0,0 0 0 0 0,1-1 0 0 0,0 1 0 0 0,-1 0 0 0 0,1 0 0 0 0,3 2 0 0 0,3 2-5 0 0,-3 0 17 0 0,28 9 97 0 0,-23-11-135 0 0,0 0-1 0 0,1-1 1 0 0,-1 0 0 0 0,1-1 0 0 0,0 0 0 0 0,0-1 0 0 0,0 0-1 0 0,0-1 1 0 0,0 0 0 0 0,0 0 0 0 0,0-1 0 0 0,18-5-1 0 0,-20 4-1225 0 0,0-1-1 0 0,-1 0 1 0 0,15-8-1 0 0,-15 7-1162 0 0,0-1 0 0 0,-1 0 1 0 0,0 0-1 0 0,8-8 0 0 0,-7 5 514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35.4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158 1 1320 0 0,'0'0'7567'0'0,"-2"3"-7054"0"0,1-1-370 0 0,0-1-84 0 0,0 0 1 0 0,0 0 0 0 0,0 0 0 0 0,1 0 0 0 0,-1 0-1 0 0,1 0 1 0 0,-1 0 0 0 0,0 0 0 0 0,1 1 0 0 0,0-1 0 0 0,-1 0-1 0 0,1 2 1489 0 0,-1-2-1370 0 0,0-1-1 0 0,0 0 1 0 0,0 0 0 0 0,0 1-1 0 0,0-1 1 0 0,0 1-1 0 0,0-1 1 0 0,0 1-1 0 0,0-1 1 0 0,1 1-1 0 0,-1-1 1 0 0,0 1-1 0 0,0 0 1 0 0,1-1-1 0 0,-1 1 1 0 0,0 0-1 0 0,0 1 1 0 0,-16 16 2557 0 0,16-16-3204 0 0,-8 7 904 0 0,-16 28 57 0 0,24-35-413 0 0,-24 39 492 0 0,-11 7 181 0 0,35-47-663 0 0,-7 7-63 0 0,4-1-18 0 0,2-5 89 0 0,0 2 1516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36.3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 15 4156 0 0,'4'-14'15807'0'0,"-5"34"-15679"0"0,-20 245 3086 0 0,17-236-3051 0 0,2-12 18 0 0,-2 33 0 0 0,4-41-120 0 0,0-4-25 0 0,-1 12 120 0 0,1-10-137 0 0,3-7-107 0 0,9-14-76 0 0,21-29 1 0 0,-22 27 15 0 0,1 0 0 0 0,23-23 0 0 0,-26 30 104 0 0,0 1-1 0 0,1 0 0 0 0,0 1 1 0 0,1 0-1 0 0,-1 0 0 0 0,1 1 1 0 0,1 1-1 0 0,-1 0 0 0 0,23-7 1 0 0,-30 11 51 0 0,0 0 0 0 0,0 1-1 0 0,0 0 1 0 0,0 0 0 0 0,0 0 0 0 0,0 0 0 0 0,0 1 0 0 0,0-1 0 0 0,0 1 0 0 0,-1 0-1 0 0,1 0 1 0 0,0 1 0 0 0,0-1 0 0 0,-1 1 0 0 0,1-1 0 0 0,-1 1 0 0 0,1 0 0 0 0,3 4-1 0 0,-5-4 19 0 0,0 0-1 0 0,0 0 0 0 0,-1 0 0 0 0,1 0 0 0 0,-1 0 0 0 0,1 0 0 0 0,-1 0 0 0 0,0 1 0 0 0,0-1 0 0 0,0 0 0 0 0,0 1 1 0 0,0-1-1 0 0,0 1 0 0 0,-1-1 0 0 0,1 1 0 0 0,-1-1 0 0 0,0 6 0 0 0,0-2 29 0 0,1 1-1 0 0,-2-1 1 0 0,1 0-1 0 0,-1 0 1 0 0,0 1-1 0 0,-2 7 1 0 0,0-7-72 0 0,-1 0 1 0 0,1 0-1 0 0,-1 0 0 0 0,0 0 0 0 0,-1-1 1 0 0,1 1-1 0 0,-1-1 0 0 0,0 0 1 0 0,-1-1-1 0 0,0 1 0 0 0,0-1 1 0 0,0 0-1 0 0,0-1 0 0 0,-1 0 1 0 0,0 0-1 0 0,1 0 0 0 0,-2 0 1 0 0,1-1-1 0 0,0-1 0 0 0,-1 1 1 0 0,1-1-1 0 0,-16 2 0 0 0,22-4-665 0 0,-3 0-394 0 0,-9-3-179 0 0,8 2-1022 0 0,1-1 1 0 0,-1 0 0 0 0,0 0 0 0 0,1-1 0 0 0,-8-5 0 0 0,-2-3-1003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36.7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125 30 2996 0 0,'31'-30'13780'0'0,"-31"32"-13744"0"0,0 0 0 0 0,-1 0 0 0 0,1-1 1 0 0,-1 1-1 0 0,1 0 0 0 0,-1-1 0 0 0,0 1 0 0 0,1 0 0 0 0,-1-1 0 0 0,0 1 0 0 0,0-1 0 0 0,-2 2 0 0 0,1 1 50 0 0,-9 14 430 0 0,-1 0 1 0 0,-17 19-1 0 0,6-8-160 0 0,17-20 58 0 0,-14 15-4355 0 0,18-22 2794 0 0,0-1 1 0 0,0 1-1 0 0,0-1 1 0 0,0 0-1 0 0,-1 1 1 0 0,1-1-1 0 0,0 0 1 0 0,-1 0-1 0 0,1-1 1 0 0,-5 2-1 0 0,-6 1-650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37.6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224 37 2004 0 0,'-3'-1'939'0'0,"-4"-2"-71"0"0,-1 1-1 0 0,1 0 1 0 0,-1 0 0 0 0,0 1-1 0 0,1 0 1 0 0,-1 0 0 0 0,0 0-1 0 0,-12 2 1 0 0,15-1-598 0 0,-1 1 1 0 0,1 0-1 0 0,-1 0 1 0 0,1 1-1 0 0,0 0 1 0 0,0 0-1 0 0,0 0 0 0 0,0 0 1 0 0,0 1-1 0 0,0-1 1 0 0,0 1-1 0 0,1 1 1 0 0,-7 5-1 0 0,4-2 3 0 0,0 0 0 0 0,0 1 0 0 0,1 0 0 0 0,0 0 0 0 0,0 0 0 0 0,-7 16 0 0 0,11-20-216 0 0,0-1-1 0 0,1 1 1 0 0,0 0-1 0 0,-1 1 1 0 0,1-1-1 0 0,1 0 1 0 0,-1 0-1 0 0,1 0 0 0 0,-1 1 1 0 0,1-1-1 0 0,1 0 1 0 0,-1 0-1 0 0,0 1 1 0 0,1-1-1 0 0,0 0 1 0 0,0 0-1 0 0,0 0 1 0 0,4 8-1 0 0,-4-10-38 0 0,1 1 0 0 0,0 0 1 0 0,0-1-1 0 0,0 0 0 0 0,0 1 0 0 0,0-1 0 0 0,0 0 0 0 0,1 0 0 0 0,-1 0 0 0 0,1 0 1 0 0,-1 0-1 0 0,1-1 0 0 0,0 1 0 0 0,-1-1 0 0 0,1 0 0 0 0,0 0 0 0 0,0 0 0 0 0,0 0 0 0 0,0 0 1 0 0,0-1-1 0 0,0 1 0 0 0,1-1 0 0 0,-1 0 0 0 0,5 0 0 0 0,-1 0 7 0 0,0-1 1 0 0,0 0-1 0 0,0 0 0 0 0,0-1 0 0 0,0 0 0 0 0,0 0 1 0 0,-1 0-1 0 0,1-1 0 0 0,-1 0 0 0 0,12-7 0 0 0,-8 2 32 0 0,1 0 0 0 0,-1-1-1 0 0,-1 0 1 0 0,1-1 0 0 0,-2 0 0 0 0,1 0-1 0 0,-1-1 1 0 0,-1 0 0 0 0,0 0-1 0 0,-1-1 1 0 0,0 0 0 0 0,0 0 0 0 0,-1 0-1 0 0,-1-1 1 0 0,0 0 0 0 0,2-13-1 0 0,-6 24-31 0 0,0 1-1 0 0,0 0 0 0 0,0 0 0 0 0,0 0 1 0 0,0 0-1 0 0,0 0 0 0 0,1 0 0 0 0,-1 0 0 0 0,0 0 1 0 0,1 0-1 0 0,-1 0 0 0 0,1 0 0 0 0,-1 0 1 0 0,1 0-1 0 0,-1 0 0 0 0,1 0 0 0 0,0 0 0 0 0,-1 0 1 0 0,1 0-1 0 0,0 1 0 0 0,0-1 0 0 0,0 0 1 0 0,0 1-1 0 0,0-1 0 0 0,0 0 0 0 0,0 1 0 0 0,0-1 1 0 0,2 0-1 0 0,-2 1 23 0 0,1 1 0 0 0,-1-1 0 0 0,1 0 0 0 0,-1 1 0 0 0,1-1 0 0 0,-1 1 0 0 0,1 0 1 0 0,-1-1-1 0 0,1 1 0 0 0,-1 0 0 0 0,0 0 0 0 0,1 0 0 0 0,-1 0 0 0 0,2 2 0 0 0,38 41 525 0 0,-34-36-489 0 0,0 0-1 0 0,0 0 1 0 0,1 0 0 0 0,0-1-1 0 0,10 6 1 0 0,-9-7-200 0 0,0-1 0 0 0,0 0 0 0 0,0 0 0 0 0,1-1 0 0 0,0-1 0 0 0,0 1 0 0 0,15 2 0 0 0,-22-5-770 0 0,1-1 1 0 0,-1 0 0 0 0,1 0-1 0 0,-1 1 1 0 0,0-2 0 0 0,1 1-1 0 0,-1 0 1 0 0,0-1 0 0 0,1 0-1 0 0,-1 1 1 0 0,0-1-1 0 0,0-1 1 0 0,1 1 0 0 0,-1 0-1 0 0,0-1 1 0 0,0 1 0 0 0,3-3-1 0 0,-3 0-1153 0 0,1-5 206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9:2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3632 0 0,'0'0'5275'0'0,"2"3"-4434"0"0,15 32 3590 0 0,-16-33-3964 0 0,10 22 1051 0 0,-6-10-898 0 0,2 0 1 0 0,-1 0-1 0 0,10 13 0 0 0,-15-25-524 0 0,0-1-31 0 0,-1 0 1 0 0,1 0-1 0 0,0 0 0 0 0,-1 0 1 0 0,1-1-1 0 0,0 1 0 0 0,-1 0 1 0 0,1 0-1 0 0,0-1 0 0 0,0 1 1 0 0,0 0-1 0 0,0-1 0 0 0,0 1 1 0 0,-1-1-1 0 0,1 1 0 0 0,0-1 1 0 0,0 1-1 0 0,0-1 1 0 0,0 0-1 0 0,2 1 0 0 0,13-3 81 0 0,-12 2-28 0 0,12-20 261 0 0,-6 11-290 0 0,51-86 533 0 0,-60 93-640 0 0,0 0-1347 0 0,1-3 4231 0 0,-2 2-4119 0 0,-30 2-19628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37.9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157 1 3908 0 0,'0'0'2309'0'0,"-4"4"-1258"0"0,-78 89 5966 0 0,44-52-6845 0 0,30-32-2625 0 0,-9 10-5815 0 0,9-12 6272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40.3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146 24 2628 0 0,'-3'-17'8049'0'0,"3"11"-4635"0"0,3 11-3083 0 0,5 11-67 0 0,8 14 1390 0 0,17 45 0 0 0,-25-47-1230 0 0,-2-9-56 0 0,0 0 0 0 0,-2 0-1 0 0,4 37 1 0 0,-5-15-29 0 0,0 94 517 0 0,-4-117-734 0 0,-1 0 1 0 0,0-1-1 0 0,-1 0 1 0 0,-1 0-1 0 0,-10 27 1 0 0,10-35-57 0 0,0 0 0 0 0,-1 1 0 0 0,0-2 0 0 0,-11 15 1 0 0,5-8-128 0 0,9-12-96 0 0,-1 1 1 0 0,0-1 0 0 0,0 0-1 0 0,0 0 1 0 0,-7 5 0 0 0,5-5-994 0 0,0 0 0 0 0,-1 0 0 0 0,0 0 1 0 0,0 0-1 0 0,-11 2 0 0 0,-1-1-2840 0 0,1-1 0 0 0,-29 2 0 0 0,26-5 2188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41.2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205 0 1944 0 0,'0'0'3462'0'0,"-3"2"-2805"0"0,-20 13 1934 0 0,22-14-1971 0 0,-1 1 4 0 0,-13 12 1278 0 0,1 1 0 0 0,-22 30-1 0 0,26-31-1520 0 0,1 1 0 0 0,0 1 0 0 0,2-1 0 0 0,-1 1 0 0 0,2 1 0 0 0,-8 27 0 0 0,2 4 91 0 0,2-13-33 0 0,2 1 1 0 0,1 0-1 0 0,-4 60 1 0 0,12-87-361 0 0,0 1 0 0 0,1-1 0 0 0,0 0 1 0 0,0 1-1 0 0,1-1 0 0 0,0 0 0 0 0,0 0 0 0 0,1-1 0 0 0,0 1 1 0 0,1-1-1 0 0,0 0 0 0 0,0 0 0 0 0,1 0 0 0 0,0-1 0 0 0,13 13 1 0 0,1-1-17 0 0,1-2 1 0 0,0 0-1 0 0,1-2 1 0 0,32 18-1 0 0,-41-26-435 0 0,1-1 1 0 0,0 0-1 0 0,18 6 0 0 0,-16-8-1638 0 0,1-1 1 0 0,0 0-1 0 0,0-1 0 0 0,0-1 1 0 0,0 0-1 0 0,0-1 0 0 0,0-1 0 0 0,29-6 1 0 0,-16 2 171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42.0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200 1 3120 0 0,'0'0'3487'0'0,"-4"3"-2713"0"0,-113 107 6313 0 0,99-93-6278 0 0,1 0 1 0 0,-17 24-1 0 0,32-40-850 0 0,-6 12-1816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42.5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208 7 3080 0 0,'0'0'9669'0'0,"-4"-1"-8921"0"0,-9-3-18 0 0,9 3 592 0 0,1 3-700 0 0,-11 9 105 0 0,0 0-1 0 0,1 1 1 0 0,1 0 0 0 0,0 1 0 0 0,0 0 0 0 0,1 1-1 0 0,-16 28 1 0 0,15-21-333 0 0,1 0 0 0 0,1 1 0 0 0,2 0 0 0 0,0 1 0 0 0,-7 33 1 0 0,13-44-312 0 0,1 0 1 0 0,0 0 0 0 0,1-1-1 0 0,0 1 1 0 0,1 0 0 0 0,0 0 0 0 0,1 0-1 0 0,4 13 1 0 0,-5-20-80 0 0,1-1 0 0 0,0 1 0 0 0,0 0-1 0 0,1 0 1 0 0,0-1 0 0 0,-1 1 0 0 0,1-1 0 0 0,1 0 0 0 0,-1 0 0 0 0,1 0-1 0 0,-1 0 1 0 0,1-1 0 0 0,0 0 0 0 0,0 1 0 0 0,1-1 0 0 0,-1-1 0 0 0,6 4-1 0 0,35 13-2635 0 0,0-7-6623 0 0,-41-11 7884 0 0,-1 0 241 0 0,1 0 0 0 0,0-1 0 0 0,0 0 0 0 0,0 0 0 0 0,0 0 0 0 0,0-1-1 0 0,4 0 1 0 0,-6 1 783 0 0,1 0-1515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43.1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305 11 2608 0 0,'-23'-10'6533'0'0,"13"11"-5748"0"0,-1 0-1 0 0,1 1 1 0 0,0 0 0 0 0,0 1 0 0 0,0 0-1 0 0,0 0 1 0 0,-14 8 0 0 0,2 0 176 0 0,1 1 1 0 0,-26 19-1 0 0,38-24-665 0 0,0 1 0 0 0,0 0 0 0 0,1 0 0 0 0,0 1 0 0 0,0-1 0 0 0,-10 18 1 0 0,14-19-188 0 0,0-1 1 0 0,1 1 0 0 0,0 0 0 0 0,0 0 0 0 0,0 1 0 0 0,1-1 0 0 0,0 1-1 0 0,1-1 1 0 0,0 1 0 0 0,-1 12 0 0 0,2-17-93 0 0,1-1 0 0 0,-1 1 1 0 0,1-1-1 0 0,-1 1 0 0 0,1-1 0 0 0,0 0 1 0 0,0 1-1 0 0,0-1 0 0 0,0 0 0 0 0,0 0 1 0 0,1 1-1 0 0,-1-1 0 0 0,1 0 0 0 0,-1 0 1 0 0,1 0-1 0 0,0-1 0 0 0,3 4 0 0 0,3 1 21 0 0,0 0-1 0 0,0-1 1 0 0,10 5-1 0 0,-5-4-378 0 0,1 0 0 0 0,19 6 0 0 0,-24-9-1687 0 0,0-1 0 0 0,0 0 0 0 0,1 0 0 0 0,-1-1 0 0 0,1 0 1 0 0,-1-1-1 0 0,17-1 0 0 0,-21 0 13 0 0,4-4 152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44.3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94 0 3068 0 0,'0'0'10617'0'0,"-3"4"-10051"0"0,-44 62 3315 0 0,11-2-1726 0 0,35-62-2063 0 0,-6 10-763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45.1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 2 4708 0 0,'4'-2'13951'0'0,"-10"55"-12238"0"0,4-16-678 0 0,-1-6-376 0 0,2 0 0 0 0,2 1 0 0 0,6 50 1 0 0,-5-66-472 0 0,0 0 1 0 0,-1 1 0 0 0,-2 28 0 0 0,0-11 28 0 0,1-31-191 0 0,0 0 20 0 0,0 7-18 0 0,-1-10-24 0 0,1 0 0 0 0,0 1-1 0 0,0-1 1 0 0,0 0 0 0 0,0 0-1 0 0,0 0 1 0 0,0 1 0 0 0,0-1-1 0 0,0 0 1 0 0,0 0 0 0 0,0 1-1 0 0,0-1 1 0 0,0 0 0 0 0,0 0 0 0 0,0 1-1 0 0,0-1 1 0 0,0 0 0 0 0,0 0-1 0 0,0 1 1 0 0,0-1 0 0 0,0 0-1 0 0,0 0 1 0 0,0 0 0 0 0,0 1-1 0 0,0-1 1 0 0,0 0 0 0 0,1 0-1 0 0,-1 1 1 0 0,0-1 0 0 0,0 0-1 0 0,0 0 1 0 0,0 0 0 0 0,0 0-1 0 0,1 1 1 0 0,-1-1 0 0 0,0 0 0 0 0,0 0-1 0 0,0 0 1 0 0,1 0 0 0 0,-1 0-1 0 0,0 0 1 0 0,0 0 0 0 0,1 1-1 0 0,-1-1 1 0 0,0 0 0 0 0,0 0-1 0 0,1 0 1 0 0,-1 0 0 0 0,0 0-1 0 0,0 0 1 0 0,1 0 0 0 0,-1 0-1 0 0,0 0 1 0 0,0 0 0 0 0,0 0-1 0 0,1 0 1 0 0,-1-1 0 0 0,0 1 0 0 0,0 0-1 0 0,1 0 1 0 0,-1 0 0 0 0,0 0-1 0 0,0 0 1 0 0,0 0 0 0 0,1-1-1 0 0,-1 1 1 0 0,0 0 0 0 0,0 0-1 0 0,1 0 1 0 0,11-14-72 0 0,-11 12 84 0 0,27-29-214 0 0,-21 22 154 0 0,0 0-1 0 0,1 0 1 0 0,1 0 0 0 0,-1 1 0 0 0,1 0 0 0 0,1 1 0 0 0,0 0 0 0 0,0 1 0 0 0,0-1-1 0 0,0 2 1 0 0,14-6 0 0 0,-16 9 41 0 0,0 0 0 0 0,0 0 0 0 0,0 0 0 0 0,0 1 0 0 0,16 0 0 0 0,-22 1-23 0 0,2 1 47 0 0,0 1 4 0 0,1-1 0 0 0,-1 1 0 0 0,1 0 0 0 0,-1 1 0 0 0,0-1 0 0 0,1 1 0 0 0,-1 0 0 0 0,-1 0 0 0 0,5 3 0 0 0,-6-4 8 0 0,0 1 1 0 0,-1-1-1 0 0,1 0 1 0 0,-1 1-1 0 0,1-1 1 0 0,-1 1-1 0 0,0-1 1 0 0,0 1-1 0 0,0-1 1 0 0,0 1-1 0 0,-1 0 1 0 0,1-1-1 0 0,-1 1 1 0 0,1 0-1 0 0,-1 0 1 0 0,0 0-1 0 0,0-1 1 0 0,0 1-1 0 0,-1 0 1 0 0,1 0-1 0 0,-1 2 1 0 0,-1 3 21 0 0,2-2 20 0 0,-1 0 1 0 0,0 0-1 0 0,0-1 1 0 0,-4 10-1 0 0,-10 18 171 0 0,14-30-225 0 0,-1-1 0 0 0,0 1 0 0 0,0 0 0 0 0,0 0 0 0 0,-1-1 1 0 0,1 0-1 0 0,-1 1 0 0 0,1-1 0 0 0,-1 0 0 0 0,0 0 0 0 0,1 0 0 0 0,-1-1 0 0 0,0 1 1 0 0,0 0-1 0 0,-5 1 0 0 0,1-1-6 0 0,0 0 0 0 0,0-1 0 0 0,0 0 0 0 0,0 0 0 0 0,-13 0 0 0 0,17-1-65 0 0,0 0-73 0 0,-1-1-123 0 0,0 0 1 0 0,0 0-1 0 0,0 0 0 0 0,0-1 1 0 0,1 0-1 0 0,-1 1 0 0 0,0-1 1 0 0,1 0-1 0 0,-7-5 0 0 0,11-5-7288 0 0,-1 11 7100 0 0,0 0 0 0 0,0 0 1 0 0,0 0-1 0 0,0 0 0 0 0,0 0 1 0 0,0 1-1 0 0,0-1 1 0 0,0 0-1 0 0,1 0 0 0 0,-1 0 1 0 0,0 0-1 0 0,1 1 1 0 0,-1-1-1 0 0,1 0 0 0 0,-1 0 1 0 0,1 1-1 0 0,-1-1 1 0 0,1 0-1 0 0,-1 1 0 0 0,1-1 1 0 0,0 0-1 0 0,1 0 1 0 0,9-8-3814 0 0,-1 3 2447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45.8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138 56 2996 0 0,'7'-25'3966'0'0,"-7"23"-2307"0"0,-4-16 1065 0 0,2 17-2540 0 0,1 0-1 0 0,0 0 1 0 0,0 0 0 0 0,-1 0 0 0 0,1 0-1 0 0,-1 0 1 0 0,1 1 0 0 0,-1-1-1 0 0,1 0 1 0 0,-3 0 0 0 0,2 1 763 0 0,-2 1-552 0 0,-3 1-222 0 0,1 0 0 0 0,-1 1 0 0 0,1 0 0 0 0,0 0 0 0 0,-1 0 0 0 0,2 1 0 0 0,-1 0-1 0 0,0 0 1 0 0,1 1 0 0 0,0-1 0 0 0,0 1 0 0 0,0 0 0 0 0,0 1 0 0 0,1-1 0 0 0,0 1 0 0 0,0 0 0 0 0,1 0 0 0 0,-1 0 0 0 0,1 0 0 0 0,1 1 0 0 0,-1-1-1 0 0,1 1 1 0 0,0 0 0 0 0,1 0 0 0 0,-1-1 0 0 0,1 8 0 0 0,1-11-138 0 0,0 0 0 0 0,1-1 0 0 0,-1 1 0 0 0,1 0-1 0 0,0-1 1 0 0,0 1 0 0 0,0-1 0 0 0,0 1 0 0 0,0-1 0 0 0,1 0 0 0 0,-1 1 0 0 0,1-1-1 0 0,-1 0 1 0 0,1 0 0 0 0,0 0 0 0 0,3 3 0 0 0,-3-3-22 0 0,1 2-13 0 0,17 2 118 0 0,-17-5-111 0 0,0-1 0 0 0,0 1-1 0 0,0-1 1 0 0,0 1 0 0 0,0-1-1 0 0,0 0 1 0 0,0-1 0 0 0,1 1-1 0 0,-1 0 1 0 0,0-1 0 0 0,0 0-1 0 0,0 1 1 0 0,0-1 0 0 0,0 0-1 0 0,-1-1 1 0 0,1 1 0 0 0,0-1-1 0 0,0 1 1 0 0,-1-1 0 0 0,1 0-1 0 0,-1 0 1 0 0,1 0 0 0 0,-1 0-1 0 0,0 0 1 0 0,0 0 0 0 0,0-1-1 0 0,0 1 1 0 0,2-4 0 0 0,3-7-18 0 0,0 0 0 0 0,-1 0-1 0 0,0-1 1 0 0,6-22 0 0 0,-7 20 51 0 0,-1 3-30 0 0,-3 9 55 0 0,0 0-1 0 0,1 0 1 0 0,-1 0-1 0 0,1 0 1 0 0,3-6 0 0 0,-4 9 525 0 0,2 4-404 0 0,3 4 14 0 0,0 0 1 0 0,-1 1-1 0 0,0 0 0 0 0,0 0 0 0 0,-1 0 0 0 0,4 10 0 0 0,-5-9-108 0 0,0-1 0 0 0,1 0 0 0 0,0 0-1 0 0,1-1 1 0 0,0 1 0 0 0,0-1 0 0 0,0 0 0 0 0,1 0 0 0 0,0-1-1 0 0,10 9 1 0 0,-10-12-342 0 0,-1 0-1 0 0,0-1 1 0 0,1 0-1 0 0,11 2 0 0 0,-14-3-356 0 0,0-2-396 0 0,11-3-917 0 0,-11 4 986 0 0,-1-1 0 0 0,0 0 0 0 0,0 0 0 0 0,1-1 0 0 0,-1 1 0 0 0,0 0-1 0 0,0-1 1 0 0,0 1 0 0 0,0-1 0 0 0,-1 1 0 0 0,1-1 0 0 0,0 0 0 0 0,-1 0 0 0 0,1 0 0 0 0,-1 0 0 0 0,2-3 0 0 0,3-6-980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46.4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124 48 4236 0 0,'-2'-8'2189'0'0,"-1"1"-1"0"0,1 0 0 0 0,-1-1 0 0 0,-6-8 2103 0 0,6 15-3417 0 0,3 1-781 0 0,-1 0 0 0 0,1 0 0 0 0,0 0-1 0 0,-1 0 1 0 0,1-1 0 0 0,-1 1 0 0 0,1 0 0 0 0,-1 0 0 0 0,1 0-1 0 0,0 0 1 0 0,-1 0 0 0 0,1 0 0 0 0,-1 0 0 0 0,1 0 0 0 0,-1 0 0 0 0,1 0-1 0 0,0 0 1 0 0,-1 1 0 0 0,1-1 0 0 0,-1 0 0 0 0,1 0 0 0 0,0 0-1 0 0,-1 0 1 0 0,1 1 0 0 0,-1-1 0 0 0,1 0 0 0 0,0 1 0 0 0,-1-1-1 0 0,1 1 1 0 0,-6 12 287 0 0,5-10-1 0 0,1 0 16 0 0,2 22 869 0 0,1-1 0 0 0,12 48 0 0 0,0-5 132 0 0,10 62 1496 0 0,-21-103-2436 0 0,-2 1 0 0 0,-1 37-1 0 0,-2-51-279 0 0,0 0-1 0 0,-1 0 0 0 0,0 0 0 0 0,-1-1 1 0 0,-1 1-1 0 0,-10 23 0 0 0,-7 6-175 0 0,16-33-446 0 0,-1 0 0 0 0,0 0 0 0 0,-9 10 0 0 0,4-11-1477 0 0,-6 0-6121 0 0,1-16-4882 0 0,13 6 12158 0 0,0 0 0 0 0,1 0 0 0 0,0 0 0 0 0,-1 0 1 0 0,1 0-1 0 0,0-1 0 0 0,-2-3 0 0 0,-1-3-1087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0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64 952 0 0,'0'0'238'0'0,"-15"5"825"0"0,-8 2 2841 0 0,29-7-3746 0 0,73 3 614 0 0,145-15 0 0 0,-127 5-596 0 0,151-11 324 0 0,406-18 459 0 0,-294 30-500 0 0,625 7 1072 0 0,871 118-697 0 0,-1755-112-828 0 0,-4 1-5 0 0,545 35 51 0 0,462 22 37 0 0,-394-37 153 0 0,-702-28-230 0 0,374 0 505 0 0,-355-2-615 0 0,35-6 1 0 0,-26-1-3993 0 0,-32-5-3982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46.8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208 0 3304 0 0,'0'0'9724'0'0,"-5"4"-8914"0"0,-93 81 5060 0 0,88-76-5548 0 0,-31 29 553 0 0,28-27-3563 0 0,1 0-3729 0 0,-14 0-2879 0 0,24-10 7476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47.9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75 20 3520 0 0,'-6'-19'13558'0'0,"10"23"-13127"0"0,10 11 623 0 0,-1 1-1 0 0,19 30 1 0 0,2 10 533 0 0,34 75-1 0 0,-54-98-1170 0 0,-1 1 1 0 0,-2 1-1 0 0,14 69 0 0 0,-17-54 47 0 0,-3 0 0 0 0,-1 0 0 0 0,-3 1 0 0 0,-2-1 0 0 0,-9 66 0 0 0,2-68-165 0 0,-2 1 1 0 0,-1-1-1 0 0,-3-1 1 0 0,-32 73-1 0 0,19-63-131 0 0,-12 26 74 0 0,14-29-3082 0 0,24-52 2210 0 0,1-1 0 0 0,-1 1 0 0 0,0-1 0 0 0,0 1 0 0 0,0-1 0 0 0,0 0 0 0 0,0 1 0 0 0,0-1 1 0 0,-1 0-1 0 0,1 0 0 0 0,0 0 0 0 0,-1 0 0 0 0,1 0 0 0 0,0 0 0 0 0,-1 0 0 0 0,1 0 1 0 0,-1 0-1 0 0,0-1 0 0 0,1 1 0 0 0,-1-1 0 0 0,0 1 0 0 0,1-1 0 0 0,-1 0 0 0 0,0 1 0 0 0,1-1 1 0 0,-1 0-1 0 0,-2 0 0 0 0,-4-1-831 0 0,1 0 0 0 0,-1-1 0 0 0,0 0 0 0 0,-12-4 0 0 0,10 3 889 0 0,-13-4-1196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49.8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169 7 1504 0 0,'0'-7'10384'0'0,"-7"11"-10145"0"0,1 0-1 0 0,-1 0 0 0 0,1 0 0 0 0,0 1 0 0 0,0 0 1 0 0,1 0-1 0 0,-1 1 0 0 0,1-1 0 0 0,0 1 0 0 0,1 0 0 0 0,-7 12 1 0 0,-8 22 388 0 0,3 1 0 0 0,1 1 0 0 0,3 1-1 0 0,1-1 1 0 0,-6 52 0 0 0,14-66-415 0 0,1 0 0 0 0,2 0 0 0 0,1 0 0 0 0,6 37 0 0 0,3-10 227 0 0,20 62 1 0 0,-24-99-340 0 0,1-1 0 0 0,1 1 0 0 0,1-2 0 0 0,0 1 0 0 0,1-1 0 0 0,1-1-1 0 0,0 0 1 0 0,1 0 0 0 0,1-1 0 0 0,0-1 0 0 0,1 0 0 0 0,0 0 0 0 0,1-2 0 0 0,0 0-1 0 0,19 10 1 0 0,18 22 86 0 0,-51-42-345 0 0,10 9-1124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55.2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125 15 2352 0 0,'-2'-14'8638'0'0,"0"14"-8389"0"0,1 1 1 0 0,-1-1-1 0 0,0 1 1 0 0,0-1-1 0 0,0 1 1 0 0,0 0 0 0 0,1 0-1 0 0,-1 0 1 0 0,0 0-1 0 0,1 0 1 0 0,-1 0-1 0 0,1 0 1 0 0,-1 0-1 0 0,1 1 1 0 0,0-1 0 0 0,-1 1-1 0 0,1-1 1 0 0,0 1-1 0 0,-2 2 1 0 0,-26 41 491 0 0,25-39-375 0 0,-1 4-172 0 0,0 0 0 0 0,0 1 0 0 0,1 0 0 0 0,1 0 0 0 0,0 0 1 0 0,-2 18-1 0 0,-8 23 320 0 0,11-43-427 0 0,0 0-1 0 0,1 0 1 0 0,-1 16-1 0 0,0 3 89 0 0,-1-9-32 0 0,2 1-1 0 0,0 0 1 0 0,1-1-1 0 0,2 1 1 0 0,0-1-1 0 0,6 31 1 0 0,-2-23 96 0 0,-3-6-108 0 0,2 0 1 0 0,0 0-1 0 0,1 0 0 0 0,1-1 1 0 0,1 0-1 0 0,15 28 1 0 0,-5-21-76 0 0,31 51 115 0 0,-46-72-162 0 0,0-1-1 0 0,0 0 1 0 0,1-1 0 0 0,0 1 0 0 0,0 0-1 0 0,0-1 1 0 0,0 0 0 0 0,1 0 0 0 0,0 0-1 0 0,-1-1 1 0 0,2 1 0 0 0,-1-1 0 0 0,7 3-1 0 0,0 0 25 0 0,13 10 98 0 0,46 35 338 0 0,-64-47-451 0 0,0 0 0 0 0,0-1-1 0 0,0 0 1 0 0,1 0-1 0 0,-1-1 1 0 0,1 0 0 0 0,9 1-1 0 0,-15-2-110 0 0,17 2-880 0 0,-9-2 550 0 0,-7-1-114 0 0,0 0-1521 0 0,12-2-241 0 0,-11 1 984 0 0,-1 0-1 0 0,0 0 1 0 0,1 0 0 0 0,-1-1-1 0 0,0 1 1 0 0,0-1-1 0 0,1 0 1 0 0,-1 0-1 0 0,-1 0 1 0 0,5-3 0 0 0,-1-2-435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03.8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17 3212 0 0,'0'0'1145'0'0,"6"-4"1132"0"0,-5 2-1496 0 0,1 1 0 0 0,-1 0 0 0 0,1 0 0 0 0,-1 0 0 0 0,1 0 0 0 0,0 0 0 0 0,-1 0-1 0 0,1 0 1 0 0,0 1 0 0 0,0-1 0 0 0,0 1 0 0 0,-1-1 0 0 0,4 0 0 0 0,4 7-454 0 0,0 0 1 0 0,-1 0-1 0 0,0 0 1 0 0,0 1-1 0 0,0 1 1 0 0,10 13-1 0 0,41 58 921 0 0,-32-39-834 0 0,12 8 183 0 0,-37-46-579 0 0,-1 0 11 0 0,15 9 41 0 0,-14-10-102 0 0,2 2-25 0 0,-4-3 38 0 0,0 0-1 0 0,0 1 1 0 0,0-1 0 0 0,0 0 0 0 0,1 0-1 0 0,-1 0 1 0 0,0 1 0 0 0,0-1 0 0 0,0 0 0 0 0,1 0-1 0 0,-1 0 1 0 0,0 0 0 0 0,0 0 0 0 0,1 1 0 0 0,-1-1-1 0 0,0 0 1 0 0,0 0 0 0 0,1 0 0 0 0,-1 0 0 0 0,0 0-1 0 0,0 0 1 0 0,1 0 0 0 0,-1 0 0 0 0,0 0 0 0 0,1 0-1 0 0,-1 0 1 0 0,0 0 0 0 0,0 0 0 0 0,1 0 0 0 0,-1 0-1 0 0,0 0 1 0 0,0 0 0 0 0,1 0 0 0 0,-1-1-1 0 0,0 1 1 0 0,0 0 0 0 0,1 0 0 0 0,-1 0 0 0 0,4-2-37 0 0,-1 0 0 0 0,0 0 0 0 0,0 0 0 0 0,0 0 0 0 0,0 0 0 0 0,0-1 0 0 0,-1 1 0 0 0,1-1 0 0 0,-1 1 0 0 0,3-4 0 0 0,25-45-618 0 0,26-60 1 0 0,-55 110 671 0 0,1-7-50 0 0,6-7 22 0 0,-7 14 65 0 0,-1 0 0 0 0,1 0 0 0 0,-1 0 0 0 0,1 0 0 0 0,-1 0 0 0 0,0 0 0 0 0,0 0-1 0 0,1 0 1 0 0,-1 0 0 0 0,0 0 0 0 0,0 0 0 0 0,0 0 0 0 0,0 0 0 0 0,0 0 0 0 0,-1 0 0 0 0,1-1-1 0 0,0 1 1 0 0,-1-1 0 0 0,-44 50 194 0 0,23-23-27 0 0,-34 30 1 0 0,-36 20 180 0 0,90-74-360 0 0,-2 3 13 0 0,3-2 19 0 0,0 0 1 0 0,0 0-1 0 0,0-1 1 0 0,1 1-1 0 0,-1 0 1 0 0,0 0-1 0 0,1 0 1 0 0,-1 0 0 0 0,1 0-1 0 0,0 0 1 0 0,0 0-1 0 0,0 0 1 0 0,0 0-1 0 0,0 0 1 0 0,0 0-1 0 0,0 0 1 0 0,0 0-1 0 0,1 0 1 0 0,-1 0 0 0 0,1-1-1 0 0,0 1 1 0 0,1 3-1 0 0,2 12 338 0 0,5 34 503 0 0,-5-37-660 0 0,-1 0-1 0 0,-1 0 1 0 0,-1 0-1 0 0,0 22 1 0 0,-9 29 531 0 0,4-43-417 0 0,-1 32-1 0 0,9-36-29 0 0,26-36-24138 0 0,-24 9 21937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05.5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 40 3848 0 0,'-6'-9'10419'0'0,"6"8"-10156"0"0,0 1-1 0 0,0-1 0 0 0,1 1 1 0 0,-1-1-1 0 0,0 1 1 0 0,0-1-1 0 0,0 1 0 0 0,0 0 1 0 0,1-1-1 0 0,-1 1 1 0 0,0-1-1 0 0,1 1 0 0 0,-1 0 1 0 0,0-1-1 0 0,0 1 1 0 0,1 0-1 0 0,-1-1 0 0 0,1 1 1 0 0,-1 0-1 0 0,0 0 0 0 0,1-1 1 0 0,-1 1-1 0 0,1 0 1 0 0,0-1-51 0 0,1 0-210 0 0,27-8-12 0 0,-5 2-70 0 0,-22 7 98 0 0,13-3-24 0 0,-27 7 16 0 0,0 1 1 0 0,1 0-1 0 0,0 1 1 0 0,0 0-1 0 0,0 1 1 0 0,-12 9 0 0 0,22-14 1 0 0,0 0 7 0 0,1 0-17 0 0,0 0 1 0 0,-1-1-1 0 0,1 1 1 0 0,0 0-1 0 0,0 0 0 0 0,0-1 1 0 0,0 1-1 0 0,0 0 1 0 0,1 0-1 0 0,-1-1 1 0 0,0 1-1 0 0,1 0 0 0 0,-1-1 1 0 0,1 1-1 0 0,0 0 1 0 0,-1-1-1 0 0,1 1 1 0 0,0-1-1 0 0,0 1 0 0 0,0-1 1 0 0,0 1-1 0 0,0-1 1 0 0,1 0-1 0 0,-1 0 1 0 0,0 1-1 0 0,1-1 1 0 0,-1 0-1 0 0,3 1 0 0 0,1 2 18 0 0,6 5 1 0 0,0-1 0 0 0,1 0-1 0 0,0 0 1 0 0,0-1 0 0 0,1-1 0 0 0,19 7 0 0 0,-30-12 246 0 0,-6-4-257 0 0,-1 1 0 0 0,1-1-1 0 0,-1 1 1 0 0,1 0 0 0 0,-10-3 0 0 0,7 2-1 0 0,-44-12 154 0 0,50 14-99 0 0,-1 1-17 0 0,1-1-1 0 0,-1 1 1 0 0,1 0 0 0 0,0-1 0 0 0,-1 1-1 0 0,1 0 1 0 0,-1 0 0 0 0,1 0 0 0 0,-1 0-1 0 0,1 0 1 0 0,0 1 0 0 0,-1-1-1 0 0,1 0 1 0 0,-1 0 0 0 0,1 1 0 0 0,0-1-1 0 0,-1 1 1 0 0,1 0 0 0 0,0-1 0 0 0,-1 1-1 0 0,-1 1 1 0 0,1 23 586 0 0,2-23-500 0 0,2 15 251 0 0,1-5-101 0 0,1 1 1 0 0,0 0 0 0 0,11 23 0 0 0,-6-15-48 0 0,-7-19-332 0 0,-1 0-1 0 0,0 0 1 0 0,1 0 0 0 0,-1 0-1 0 0,1 0 1 0 0,0-1-1 0 0,-1 1 1 0 0,1 0 0 0 0,0-1-1 0 0,0 1 1 0 0,0-1 0 0 0,4 2-1 0 0,-4-2-890 0 0,14-3-4231 0 0,-14 2 4599 0 0,-1 0 0 0 0,1-1 1 0 0,-1 1-1 0 0,1 0 0 0 0,-1-1 1 0 0,1 0-1 0 0,-1 1 0 0 0,0-1 0 0 0,1 0 1 0 0,-1 0-1 0 0,0 1 0 0 0,2-3 0 0 0,0 0-446 0 0,0 0 0 0 0,0-1 0 0 0,-1 1 0 0 0,1-1 0 0 0,2-5 0 0 0,-2 5 252 0 0,2-6-1055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06.5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 24 3572 0 0,'-6'-15'14271'0'0,"28"79"-12836"0"0,-18-51-1249 0 0,-1 1-1 0 0,2-1 0 0 0,0 0 1 0 0,0 0-1 0 0,2 0 1 0 0,-1-1-1 0 0,1 0 1 0 0,12 15-1 0 0,-17-25-194 0 0,0 0 0 0 0,0 0 0 0 0,0 0 0 0 0,0-1 0 0 0,0 1 0 0 0,0-1 0 0 0,0 1 0 0 0,0-1 0 0 0,1 0 0 0 0,-1 0 0 0 0,0 0 0 0 0,1 0 0 0 0,-1 0 0 0 0,1-1 0 0 0,-1 1 0 0 0,1-1 0 0 0,-1 1 0 0 0,1-1 0 0 0,-1 0 0 0 0,1 0 0 0 0,0 0 0 0 0,-1 0 0 0 0,1-1 0 0 0,-1 1 0 0 0,1-1 0 0 0,3-1 0 0 0,0 0-36 0 0,0-2 1 0 0,0 1-1 0 0,0 0 0 0 0,0-1 1 0 0,-1 0-1 0 0,0-1 0 0 0,1 1 1 0 0,-2-1-1 0 0,6-5 0 0 0,-1-2-30 0 0,-1 0-1 0 0,0-1 1 0 0,-1 1-1 0 0,0-1 0 0 0,-1-1 1 0 0,6-16-1 0 0,9-19 203 0 0,-20 47-84 0 0,3-9-47 0 0,-3 4 114 0 0,-3 6 434 0 0,-11 14-469 0 0,1 0 0 0 0,1 1 0 0 0,-15 23 0 0 0,16-23 32 0 0,-68 100 892 0 0,76-109-876 0 0,0-1 0 0 0,0 1 0 0 0,1 0 0 0 0,-1 0 0 0 0,1 1 0 0 0,0-1 0 0 0,1 0 0 0 0,-1 0 0 0 0,1 0 0 0 0,0 1 0 0 0,0-1 0 0 0,1 0 0 0 0,0 6 0 0 0,6 16 357 0 0,-2-1 0 0 0,0 1 0 0 0,-2 0 0 0 0,-1 0 0 0 0,-2 0 0 0 0,-2 33 0 0 0,-1 3-14 0 0,2-61-521 0 0,1 0-1534 0 0,2 7 4276 0 0,-1-5-3298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07.2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3008 0 0,'0'0'10671'0'0,"1"6"-10169"0"0,37 128 4036 0 0,-37-131-4455 0 0,0-1 0 0 0,1 1 0 0 0,-1-1 1 0 0,1 1-1 0 0,-1-1 0 0 0,1 0 0 0 0,0 0 0 0 0,0 0 0 0 0,0 0 0 0 0,0 0 0 0 0,0 0 0 0 0,1 0 1 0 0,-1-1-1 0 0,3 2 0 0 0,-3-2 127 0 0,2-2-150 0 0,2-2-37 0 0,0 0-1 0 0,-1-1 1 0 0,1 1 0 0 0,-1-1 0 0 0,0 0 0 0 0,0-1-1 0 0,0 1 1 0 0,-1-1 0 0 0,0 0 0 0 0,5-7 0 0 0,2-3-16 0 0,7-8-420 0 0,-2 0 1 0 0,19-35-1 0 0,-35 56-615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57.7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1 861 2016 0 0,'174'-172'6311'0'0,"-86"98"-4946"0"0,3 4-1 0 0,193-110 0 0 0,91-48 2008 0 0,-366 223-3301 0 0,58-42 385 0 0,-60 41-370 0 0,0 0-1 0 0,0 0 1 0 0,-1 0 0 0 0,0-1-1 0 0,0 0 1 0 0,7-13-1 0 0,-11 18-60 0 0,-3-1 37 0 0,2 2-57 0 0,-1 1 0 0 0,0 0-1 0 0,0-1 1 0 0,0 1-1 0 0,0-1 1 0 0,0 1 0 0 0,0-1-1 0 0,0 1 1 0 0,0-1-1 0 0,0 1 1 0 0,0 0 0 0 0,0-1-1 0 0,0 1 1 0 0,0-1-1 0 0,0 1 1 0 0,0-1 0 0 0,-1 1-1 0 0,1 0 1 0 0,0-1-1 0 0,0 1 1 0 0,0-1 0 0 0,-1 1-1 0 0,1 0 1 0 0,0-1-1 0 0,0 1 1 0 0,-1-1 0 0 0,-4-1 6 0 0,1 1 0 0 0,0-1 1 0 0,-1 1-1 0 0,1 0 0 0 0,-1 0 1 0 0,0 0-1 0 0,1 1 0 0 0,-1 0 1 0 0,0 0-1 0 0,1 0 0 0 0,-6 1 1 0 0,-59 10-11 0 0,45-5-80 0 0,22-6 76 0 0,-1 0-7 0 0,-7 2 13 0 0,8-1-15 0 0,8-4-86 0 0,-2 1 98 0 0,0 0-1 0 0,1 0 0 0 0,0 0-1 0 0,0 1 1 0 0,-1-1-1 0 0,1 1 1 0 0,0 0-1 0 0,1 1 1 0 0,-1-1 0 0 0,9 1-1 0 0,-11 0 76 0 0,0 1-71 0 0,1-1 8 0 0,0 0 0 0 0,0 1 0 0 0,0 0 0 0 0,0 0 0 0 0,0 0 0 0 0,0 0 0 0 0,0 0 0 0 0,0 1 0 0 0,0-1 1 0 0,-1 1-1 0 0,1 0 0 0 0,3 3 0 0 0,1 1 37 0 0,-6-5 52 0 0,-2 0-93 0 0,1-1 1 0 0,0 1-1 0 0,-1-1 1 0 0,1 0-1 0 0,0 1 1 0 0,-1 0-1 0 0,1-1 1 0 0,-1 1-1 0 0,1-1 1 0 0,-1 1-1 0 0,1 0 0 0 0,-1-1 1 0 0,0 1-1 0 0,1 0 1 0 0,-1-1-1 0 0,0 1 1 0 0,1 0-1 0 0,-1 0 1 0 0,0-1-1 0 0,0 1 1 0 0,0 0-1 0 0,0 0 1 0 0,0-1-1 0 0,1 1 0 0 0,-2 1 1 0 0,2 0 14 0 0,-1 0 1 0 0,0 0-1 0 0,0 1 0 0 0,0-1 0 0 0,0 0 1 0 0,0 0-1 0 0,-1 0 0 0 0,1 0 1 0 0,-1 0-1 0 0,0 2 0 0 0,-23 36-77 0 0,23-38-267 0 0,0 8-244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58.1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 0 2508 0 0,'-12'20'4141'0'0,"12"-17"-3951"0"0,0 0-1 0 0,0 0 1 0 0,0 0-1 0 0,0-1 1 0 0,1 1 0 0 0,-1 0-1 0 0,1 0 1 0 0,0-1-1 0 0,0 1 1 0 0,0-1-1 0 0,0 1 1 0 0,0 0-1 0 0,1-1 1 0 0,-1 0-1 0 0,1 1 1 0 0,-1-1 0 0 0,1 0-1 0 0,0 0 1 0 0,0 0-1 0 0,0 0 1 0 0,0 0-1 0 0,0 0 1 0 0,0-1-1 0 0,1 1 1 0 0,-1-1 0 0 0,1 0-1 0 0,-1 1 1 0 0,1-1-1 0 0,-1 0 1 0 0,1 0-1 0 0,0-1 1 0 0,-1 1-1 0 0,1 0 1 0 0,0-1-1 0 0,0 0 1 0 0,0 0 0 0 0,-1 0-1 0 0,1 0 1 0 0,0 0-1 0 0,0 0 1 0 0,-1-1-1 0 0,1 1 1 0 0,4-2-1 0 0,-6 1-155 0 0,0 1 0 0 0,0-1-1 0 0,0 0 1 0 0,0 1 0 0 0,0-1-1 0 0,0 0 1 0 0,0 1 0 0 0,-1-1-1 0 0,1 0 1 0 0,0 0 0 0 0,-1 0-1 0 0,1 0 1 0 0,0 1 0 0 0,-1-1-1 0 0,1 0 1 0 0,-1 0-1 0 0,1 0 1 0 0,-1 0 0 0 0,0 0-1 0 0,1-1 1 0 0,-1 1 0 0 0,0 0-1 0 0,0 0 1 0 0,0 0 0 0 0,0 0-1 0 0,0 0 1 0 0,0-2 0 0 0,0 3-28 0 0,0-3 29 0 0,0 1-30 0 0,0 0-41 0 0,-1 0 1 0 0,1 0-1 0 0,0 0 0 0 0,-1 0 0 0 0,1 0 0 0 0,-1 0 0 0 0,1 0 1 0 0,-1 0-1 0 0,0 0 0 0 0,0 0 0 0 0,0 1 0 0 0,0-1 1 0 0,0 0-1 0 0,-1 1 0 0 0,1-1 0 0 0,0 1 0 0 0,-1-1 1 0 0,-1 0-1 0 0,-17-7-2148 0 0,-7 8-3849 0 0,-9 5 1810 0 0,20-1 2449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0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1308 0 0,'0'0'570'0'0,"1"1"10"0"0,1 1-385 0 0,-1 0 1 0 0,0 0 0 0 0,0 0 0 0 0,-1 0 0 0 0,1 0 0 0 0,0 0 0 0 0,-1 1 0 0 0,1-1-1 0 0,-1 0 1 0 0,0 0 0 0 0,1 0 0 0 0,-1 0 0 0 0,0 1 0 0 0,0-1 0 0 0,-1 0 0 0 0,0 3 0 0 0,-6 52 1217 0 0,4-36-823 0 0,-17 180 2792 0 0,-13 101-978 0 0,16-191-1949 0 0,3-25-19 0 0,3 0-1 0 0,1 119 1 0 0,16-67-209 0 0,2 173 336 0 0,-19 21-149 0 0,20-113-117 0 0,-3-125-120 0 0,2 11 132 0 0,29 149 0 0 0,-25-197-199 0 0,37 221 265 0 0,-43-25 284 0 0,-20 0-36 0 0,3-97-284 0 0,7-84-151 0 0,-3 288 359 0 0,11-299-422 0 0,4 128 170 0 0,-7-116-25 0 0,-5 106-2529 0 0,1-157-46 0 0,-10 42 1 0 0,8-49 235 0 0,0-1 0 0 0,-1 1-1 0 0,-12 21 1 0 0,14-29 1584 0 0,1-2-1 0 0,-1 1 0 0 0,-1 0 0 0 0,1-1 1 0 0,-1 0-1 0 0,0 0 0 0 0,-10 7 1 0 0,-22 15-1223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5:45.1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47 66 1484 0 0,'0'0'3359'0'0,"-1"-3"-2913"0"0,-14-17 2506 0 0,14 19-1939 0 0,-7-7 683 0 0,-14-25 3048 0 0,27 37-4643 0 0,13 16 209 0 0,0 0-1 0 0,15 25 1 0 0,7 8 64 0 0,24 36 120 0 0,-63-88-468 0 0,1 3 17 0 0,15 11 27 0 0,-17-15-136 0 0,0 0 0 0 0,0 0 1 0 0,0 1-1 0 0,0-1 0 0 0,1 0 1 0 0,-1 0-1 0 0,0 0 0 0 0,0 1 0 0 0,0-1 1 0 0,0 0-1 0 0,0 0 0 0 0,0 0 0 0 0,1 0 1 0 0,-1 1-1 0 0,0-1 0 0 0,0 0 0 0 0,0 0 1 0 0,1 0-1 0 0,-1 0 0 0 0,0 0 0 0 0,0 0 1 0 0,0 0-1 0 0,1 0 0 0 0,-1 0 0 0 0,0 0 1 0 0,0 0-1 0 0,1 0 0 0 0,-1 0 0 0 0,0 0 1 0 0,0 0-1 0 0,0 0 0 0 0,1 0 0 0 0,-1 0 1 0 0,0 0-1 0 0,0 0 0 0 0,0 0 1 0 0,1 0-1 0 0,-1 0 0 0 0,0 0 0 0 0,0 0 1 0 0,1 0-1 0 0,3-9-4110 0 0,-3 6 4458 0 0,0-1-2909 0 0,0-12-3880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5:45.9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91 0 1892 0 0,'9'1'10902'0'0,"-12"28"-10593"0"0,1-25-204 0 0,0 0 1 0 0,-1 0 0 0 0,1 0 0 0 0,0 0-1 0 0,-1-1 1 0 0,-5 6 0 0 0,-4 7 252 0 0,-27 44 626 0 0,38-58-915 0 0,-13 22 359 0 0,12-18-150 0 0,0 0-1 0 0,1 1 1 0 0,0-1-1 0 0,0 0 1 0 0,0 1-1 0 0,1-1 1 0 0,0 10-1 0 0,0-13-159 0 0,1-1-34 0 0,16 150 1525 0 0,-14-128-1293 0 0,-3-19-266 0 0,0-1 0 0 0,1 1 1 0 0,0 0-1 0 0,0-1 0 0 0,0 1 0 0 0,4 7 1 0 0,7 40 411 0 0,-12-50-434 0 0,0 1-14 0 0,3 10 744 0 0,0-8-3810 0 0,20-25-11782 0 0,-16 12 12817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5:46.3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45 18 2692 0 0,'-2'-3'1169'0'0,"1"2"-902"0"0,1 0-132 0 0,-1 0-1 0 0,0 1 0 0 0,0-1 1 0 0,1 0-1 0 0,-1 0 1 0 0,0 0-1 0 0,1 0 1 0 0,-1 0-1 0 0,-1-4 4408 0 0,-2 9-4130 0 0,0 1 0 0 0,0 0-1 0 0,0 1 1 0 0,1-1 0 0 0,0 0-1 0 0,0 1 1 0 0,0 0 0 0 0,-2 8-1 0 0,5-12-116 0 0,0 0-18 0 0,0 0-211 0 0,0 0 0 0 0,0-1-1 0 0,1 1 1 0 0,-1 0 0 0 0,0-1 0 0 0,1 1-1 0 0,-1-1 1 0 0,1 1 0 0 0,0 0-1 0 0,-1-1 1 0 0,1 0 0 0 0,0 1-1 0 0,0-1 1 0 0,0 1 0 0 0,0-1 0 0 0,0 0-1 0 0,1 0 1 0 0,-1 0 0 0 0,3 2-1 0 0,-2-1 72 0 0,-1-2-111 0 0,-1 1 0 0 0,1-1 0 0 0,0 0 0 0 0,1 1 0 0 0,-1-1 1 0 0,0 0-1 0 0,0 0 0 0 0,0 1 0 0 0,0-1 0 0 0,0 0 0 0 0,0 0 0 0 0,0 0 0 0 0,0 0 0 0 0,0-1 0 0 0,0 1 0 0 0,0 0 0 0 0,2-1 0 0 0,13-1 108 0 0,-15 2-118 0 0,1-1-1 0 0,-1 1 0 0 0,1-1 0 0 0,-1 1 0 0 0,0-1 0 0 0,1 0 0 0 0,-1 0 0 0 0,0 1 0 0 0,0-1 1 0 0,0 0-1 0 0,0 0 0 0 0,0 0 0 0 0,0 0 0 0 0,0 0 0 0 0,0-1 0 0 0,0 1 0 0 0,0 0 0 0 0,0 0 1 0 0,-1-1-1 0 0,1 1 0 0 0,0-2 0 0 0,0 2-9 0 0,-1 0 43 0 0,-2-19 56 0 0,-1 16-76 0 0,1 0 0 0 0,-1 1 0 0 0,1-1 0 0 0,-1 1 0 0 0,0-1 0 0 0,-1 1 0 0 0,1 0 1 0 0,-5-3-1 0 0,7 5-23 0 0,-4-3 1095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5:47.3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2548 0 0,'0'0'10196'0'0,"4"2"-9777"0"0,2 4-5 0 0,1 1-1 0 0,-1-1 0 0 0,0 1 1 0 0,0 0-1 0 0,-1 1 0 0 0,0 0 1 0 0,5 8-1 0 0,3 6 125 0 0,1-1-1 0 0,18 22 1 0 0,1 0-56 0 0,11 7-74 0 0,-43-49-396 0 0,6 5 64 0 0,7-23-15007 0 0,-13 14 14075 0 0,1-4 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5:47.9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166 0 2640 0 0,'0'0'8139'0'0,"-4"6"-7602"0"0,-112 136 4256 0 0,84-111-3811 0 0,31-30-885 0 0,-2 2 56 0 0,2-2-75 0 0,1-1-1 0 0,-1 0 1 0 0,0 1-1 0 0,1-1 1 0 0,-1 1-1 0 0,1-1 0 0 0,-1 1 1 0 0,1-1-1 0 0,-1 1 1 0 0,1-1-1 0 0,-1 1 1 0 0,1-1-1 0 0,-1 1 1 0 0,1 0-1 0 0,0-1 1 0 0,-1 1-1 0 0,1 0 0 0 0,0-1 1 0 0,0 1-1 0 0,-1 0 1 0 0,1-1-1 0 0,0 1 1 0 0,0 0-1 0 0,0 0 1 0 0,0-1-1 0 0,0 2 0 0 0,9 11 51 0 0,-6-9-4 0 0,14 36 779 0 0,-4 38 199 0 0,4 87 0 0 0,-16-156-2775 0 0,0 8 5464 0 0,0-11-4694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5:49.9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223 9 2680 0 0,'0'0'12279'0'0,"0"6"-12065"0"0,-2 37 508 0 0,2-41-576 0 0,-6 24 469 0 0,6-23-541 0 0,-1-2-51 0 0,0 1 0 0 0,0-1 0 0 0,0 1 0 0 0,0-1 0 0 0,0 1 0 0 0,0-1 0 0 0,0 0 0 0 0,0 0 0 0 0,0 1 0 0 0,-1-1 0 0 0,1 0 0 0 0,-1 0 0 0 0,1 0 0 0 0,-1 0 0 0 0,1 0 0 0 0,-1-1 0 0 0,1 1 0 0 0,-3 0 0 0 0,2 0 94 0 0,-1-2-95 0 0,-11-1-14 0 0,11 1 31 0 0,1 0-42 0 0,0-2-10 0 0,-1 1 0 0 0,1 0 0 0 0,0-1 0 0 0,0 0-1 0 0,0 1 1 0 0,0-1 0 0 0,0 0 0 0 0,1 0 0 0 0,-1 0 0 0 0,1 0-1 0 0,0 0 1 0 0,0 0 0 0 0,0-1 0 0 0,0 1 0 0 0,0-5-1 0 0,-14-46 38 0 0,14 53 51 0 0,-3 5-43 0 0,-14 16 79 0 0,-26 21 1 0 0,42-40-96 0 0,-25 3 103 0 0,24-5-83 0 0,-11-7-67 0 0,4-10 1344 0 0,20 35-771 0 0,1 3-92 0 0,-1 0-1 0 0,-1 1 0 0 0,14 42 1 0 0,-7-15-65 0 0,-10-25-177 0 0,-5-20-110 0 0,1 1-865 0 0,4 6 2706 0 0,-3-38-22690 0 0,-3 22 18945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5:50.6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 12 4092 0 0,'-3'-11'9827'0'0,"5"21"-5739"0"0,-1-3-4036 0 0,1-1-1 0 0,0 0 0 0 0,0 0 0 0 0,0 0 0 0 0,5 9 0 0 0,3 2 448 0 0,16 25 335 0 0,-3 0 1 0 0,-1 2-1 0 0,28 80 1 0 0,-34-67-361 0 0,16 49 26 0 0,-25-90-414 0 0,-4-10-71 0 0,-1 0-1 0 0,0 0 0 0 0,1 0 0 0 0,-2 0 0 0 0,1 0 1 0 0,0 7-1 0 0,0-1-10 0 0,-1-5 15 0 0,-2-1 0 0 0,1 0-1 0 0,-1 1 1 0 0,0-1-1 0 0,0 0 1 0 0,-1 0-1 0 0,1 1 1 0 0,-1-1-1 0 0,-5 9 1 0 0,5-11 1153 0 0,-6 13-3086 0 0,7-15 788 0 0,-1 0 1 0 0,1 0-1 0 0,0 0 0 0 0,-1 0 0 0 0,0 0 0 0 0,1 0 0 0 0,-1-1 1 0 0,0 1-1 0 0,0-1 0 0 0,0 1 0 0 0,0-1 0 0 0,0 0 1 0 0,0 0-1 0 0,-1 0 0 0 0,1 0 0 0 0,-3 0 0 0 0,-6 4-774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5:51.3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 1 2948 0 0,'5'-1'8726'0'0,"-5"2"-8581"0"0,-1 11 2809 0 0,-9 28-3585 0 0,6-26 1997 0 0,-2 9-533 0 0,1 1 1 0 0,-4 45-1 0 0,9-56-651 0 0,0-1 0 0 0,1 0 0 0 0,0 1 0 0 0,0-1 0 0 0,2 0 0 0 0,-1 1 0 0 0,8 16 0 0 0,-1-4-13 0 0,2-2-1 0 0,1 0 0 0 0,1 0 1 0 0,0-1-1 0 0,2-1 0 0 0,1 0 0 0 0,0-1 1 0 0,27 25-1 0 0,-26-31-1061 0 0,0 0 0 0 0,1-1 0 0 0,0 0 0 0 0,21 10 1 0 0,-21-14-2045 0 0,1-1 1 0 0,0 0-1 0 0,1-2 1 0 0,32 8-1 0 0,-31-10 1225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5:52.0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137 110 3416 0 0,'5'-5'10023'0'0,"-11"5"-9984"0"0,-107 3 3709 0 0,112-3-3732 0 0,0 0 0 0 0,0-1 1 0 0,0 1-1 0 0,0 0 0 0 0,0-1 0 0 0,-1 1 0 0 0,1-1 0 0 0,0 1 0 0 0,0-1 0 0 0,0 1 0 0 0,1-1 1 0 0,-1 0-1 0 0,0 0 0 0 0,0 1 0 0 0,0-1 0 0 0,0 0 0 0 0,1 0 0 0 0,-1 0 0 0 0,0 0 0 0 0,1 0 1 0 0,-1 0-1 0 0,1 0 0 0 0,-1 0 0 0 0,1 0 0 0 0,-1 0 0 0 0,1 0 0 0 0,0 0 0 0 0,0 0 0 0 0,-1 0 1 0 0,1-1-1 0 0,0 1 0 0 0,0 0 0 0 0,0 0 0 0 0,0-2 0 0 0,0-2-2 0 0,1 0 0 0 0,-1-1 0 0 0,1 1 0 0 0,0 0 0 0 0,1 0 0 0 0,1-7 0 0 0,-1 9 16 0 0,-1 0 1 0 0,0 0-1 0 0,1 0 1 0 0,0 0-1 0 0,0 1 0 0 0,-1-1 1 0 0,2 0-1 0 0,2-3 1 0 0,-4 5 12 0 0,-1 1-42 0 0,1 0 43 0 0,-1-1 1 0 0,0 1-1 0 0,0 0 1 0 0,1-1 0 0 0,-1 1-1 0 0,0 0 1 0 0,0 0-1 0 0,1-1 1 0 0,-1 1-1 0 0,0 0 1 0 0,1 0-1 0 0,-1 0 1 0 0,0-1-1 0 0,1 1 1 0 0,-1 0-1 0 0,0 0 1 0 0,1 0-1 0 0,-1 0 1 0 0,0 0-1 0 0,1 0 1 0 0,-1 0-1 0 0,0 0 1 0 0,1 0 0 0 0,-1 0-1 0 0,0 0 1 0 0,1 0-1 0 0,-1 0 1 0 0,1 0-1 0 0,-1 0 1 0 0,0 0-1 0 0,1 0 1 0 0,-1 0-1 0 0,0 1 1 0 0,1-1-1 0 0,-1 0 1 0 0,0 0-1 0 0,1 0 1 0 0,-1 1-1 0 0,4 2 164 0 0,0 1 0 0 0,0-1-1 0 0,0 1 1 0 0,-1 0-1 0 0,0 0 1 0 0,1 0-1 0 0,-2 0 1 0 0,1 1-1 0 0,0-1 1 0 0,-1 1-1 0 0,0 0 1 0 0,3 8-1 0 0,-2-3 63 0 0,0 1-142 0 0,1 0 1 0 0,0 1-1 0 0,10 16 0 0 0,-13-27-730 0 0,1 1-532 0 0,0 1 521 0 0,3 3-381 0 0,1-3-2533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5:53.0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33 4440 0 0,'12'-4'11715'0'0,"-1"12"-11106"0"0,-1 1 0 0 0,-1 0 0 0 0,0 1 0 0 0,0-1 0 0 0,7 14-1 0 0,-3-6-222 0 0,1 0-1 0 0,0 0 0 0 0,0-2 0 0 0,2 1 0 0 0,0-2 0 0 0,28 19 0 0 0,-42-32-424 0 0,0 0 0 0 0,0 1 1 0 0,1-2-1 0 0,-1 1 0 0 0,0 0 0 0 0,1 0 0 0 0,-1-1 0 0 0,1 1 1 0 0,-1-1-1 0 0,1 0 0 0 0,-1 0 0 0 0,1 0 0 0 0,-1 0 0 0 0,1 0 1 0 0,-1-1-1 0 0,5 0 0 0 0,-2-1-83 0 0,-1 0-1 0 0,0 1 1 0 0,0-2-1 0 0,0 1 1 0 0,0 0-1 0 0,0-1 1 0 0,0 0-1 0 0,5-5 1 0 0,1-3-244 0 0,1 0 0 0 0,-2-1 0 0 0,0-1 0 0 0,11-18 0 0 0,-4 5 52 0 0,-5 9 269 0 0,15-32 0 0 0,-17 31 288 0 0,-8 16-149 0 0,7-8 64 0 0,-4 5 363 0 0,-4 8 1262 0 0,-6 12-1539 0 0,-1-1 0 0 0,0 0 0 0 0,-1-1 0 0 0,-1 1 0 0 0,-14 17 0 0 0,-23 23 187 0 0,44-52-374 0 0,0 1 1 0 0,0-1-1 0 0,0 1 0 0 0,1-1 0 0 0,-1 1 1 0 0,1 0-1 0 0,0 0 0 0 0,0 0 0 0 0,0 0 1 0 0,0 0-1 0 0,0 0 0 0 0,0 0 0 0 0,0 5 1 0 0,1-6 37 0 0,-1 14 598 0 0,6 12 44 0 0,0-5 192 0 0,3 37 0 0 0,-16 110 1222 0 0,3-115-1742 0 0,4-47-2607 0 0,-3 4 4588 0 0,1 2-297 0 0,1-5-6127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0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17 408 2948 0 0,'-13'6'11779'0'0,"10"-23"-11452"0"0,3 12-48 0 0,2 2-168 0 0,0 0 0 0 0,0-1 1 0 0,-1 1-1 0 0,1-1 0 0 0,-1 0 0 0 0,2-7 1 0 0,1-1 184 0 0,31-102 691 0 0,27-71 923 0 0,-43 145-1252 0 0,-18 38-542 0 0,-1 2-109 0 0,0 0-1 0 0,0 0 1 0 0,-1-1-1 0 0,1 1 1 0 0,0 0-1 0 0,0 0 0 0 0,1-1 1 0 0,-1 1-1 0 0,0 0 1 0 0,0 0-1 0 0,0-1 1 0 0,0 1-1 0 0,0 0 1 0 0,0 0-1 0 0,0 0 1 0 0,0-1-1 0 0,0 1 1 0 0,0 0-1 0 0,0 0 1 0 0,1 0-1 0 0,-1-1 1 0 0,0 1-1 0 0,0 0 0 0 0,0 0 1 0 0,0 0-1 0 0,1 0 1 0 0,-1 0-1 0 0,0-1 1 0 0,0 1-1 0 0,0 0 1 0 0,1 0-1 0 0,-1 0 1 0 0,0 0-1 0 0,0 0 1 0 0,0 0-1 0 0,1 0 1 0 0,-1 0-1 0 0,0 0 1 0 0,11 3 429 0 0,5 8-125 0 0,-13-7-305 0 0,0-1 38 0 0,0 1 0 0 0,-1-1 0 0 0,0 1 0 0 0,0 0 0 0 0,0 0 0 0 0,0 0 0 0 0,0 0 0 0 0,1 9 0 0 0,3 2 64 0 0,47 133 722 0 0,-38-103-612 0 0,16 61 246 0 0,-18-74-1372 0 0,-12-31 454 0 0,6 10-2094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5:53.3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12 4164 0 0,'0'0'7503'0'0,"1"3"-6586"0"0,14 34 3123 0 0,-15-35-3906 0 0,1 0-1 0 0,0-1 0 0 0,0 1 1 0 0,0 0-1 0 0,0-1 0 0 0,0 1 1 0 0,1-1-1 0 0,-1 0 0 0 0,0 1 1 0 0,1-1-1 0 0,-1 0 0 0 0,1 0 1 0 0,-1 0-1 0 0,1 0 0 0 0,0 0 1 0 0,-1 0-1 0 0,4 1 0 0 0,27 7 1047 0 0,-28-9-1057 0 0,1 0 0 0 0,0 1 0 0 0,-1-2 0 0 0,1 1 0 0 0,-1 0 0 0 0,1-1 1 0 0,-1 0-1 0 0,1 0 0 0 0,-1 0 0 0 0,0 0 0 0 0,1-1 0 0 0,-1 0 0 0 0,6-3 0 0 0,-8 2-58 0 0,1 0-1 0 0,0 0 0 0 0,-1 0 1 0 0,1 0-1 0 0,-1-1 0 0 0,0 1 1 0 0,0-1-1 0 0,0 1 0 0 0,2-8 1 0 0,-3 9-11 0 0,-7-15 112 0 0,3 15-234 0 0,1 1 0 0 0,-1-1 0 0 0,0 1 0 0 0,0 0 0 0 0,1-1 0 0 0,-1 1 0 0 0,0 0 0 0 0,-6 0 0 0 0,7 0-507 0 0,-2 2-766 0 0,-4 0 240 0 0,-39 3-14085 0 0,35-3 13248 0 0,8-1 84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5:54.0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151 0 4064 0 0,'0'0'2757'0'0,"-2"4"-1543"0"0,-3 3-175 0 0,0 0 0 0 0,-1 0 0 0 0,0-1-1 0 0,0 0 1 0 0,0 0 0 0 0,-15 9 0 0 0,11-7-277 0 0,0 0 1 0 0,0 0-1 0 0,1 1 1 0 0,-12 14 0 0 0,12-7-498 0 0,-4 13-7542 0 0,2-5-1417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5:54.5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 11 4392 0 0,'-5'-10'8258'0'0,"21"31"-412"0"0,57 70-5705 0 0,-65-81-1993 0 0,1-1-1 0 0,0 0 0 0 0,0-1 0 0 0,1 0 0 0 0,17 11 0 0 0,-23-17-330 0 0,-1 0-1 0 0,1-1 1 0 0,0 1 0 0 0,-1-1-1 0 0,1 0 1 0 0,0 0-1 0 0,0 0 1 0 0,0 0 0 0 0,0 0-1 0 0,0-1 1 0 0,0 0 0 0 0,0 0-1 0 0,0 0 1 0 0,0 0-1 0 0,0-1 1 0 0,0 0 0 0 0,0 0-1 0 0,-1 0 1 0 0,1 0 0 0 0,0 0-1 0 0,6-4 1 0 0,0 0-2004 0 0,0 0 1 0 0,0-1-1 0 0,-1 0 1 0 0,0-1-1 0 0,0 0 1 0 0,0 0-1 0 0,7-9 1 0 0,-5 3 416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5:55.0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166 17 2056 0 0,'0'0'936'0'0,"2"-12"7932"0"0,-2 12-8787 0 0,0 0 0 0 0,0-1 0 0 0,0 1 0 0 0,-1 0 0 0 0,1-1 0 0 0,0 1 0 0 0,0 0 0 0 0,0 0 0 0 0,0-1 0 0 0,-1 1-1 0 0,1 0 1 0 0,0 0 0 0 0,0 0 0 0 0,-1-1 0 0 0,1 1 0 0 0,0 0 0 0 0,0 0 0 0 0,-1 0 0 0 0,1 0 0 0 0,0 0 0 0 0,-1-1-1 0 0,1 1 1 0 0,0 0 0 0 0,-1 0 0 0 0,1 0 0 0 0,0 0 0 0 0,0 0 0 0 0,-1 0 0 0 0,1 0 0 0 0,0 0 0 0 0,-1 0-1 0 0,1 0 1 0 0,0 0 0 0 0,-1 0 0 0 0,1 1 0 0 0,-13 9 1160 0 0,-13 27-702 0 0,18-24 232 0 0,0-4-444 0 0,0 1 0 0 0,0-1 0 0 0,-1 0 0 0 0,0-1 0 0 0,-1 0 0 0 0,0-1 0 0 0,-14 9 0 0 0,22-15-212 0 0,1-1-78 0 0,0 0 1 0 0,0 1-1 0 0,0-1 1 0 0,0 0-1 0 0,0 0 0 0 0,1 0 1 0 0,-1 1-1 0 0,0-1 1 0 0,0 0-1 0 0,0 1 1 0 0,0-1-1 0 0,1 1 1 0 0,-1-1-1 0 0,0 1 1 0 0,0-1-1 0 0,1 1 1 0 0,-1-1-1 0 0,1 1 1 0 0,-1 0-1 0 0,0 0 1 0 0,1-1-1 0 0,-1 1 1 0 0,1 0-1 0 0,-1 0 1 0 0,1-1-1 0 0,0 1 1 0 0,-1 1-1 0 0,-3 18 742 0 0,4-17-492 0 0,6 16 242 0 0,-1-7-197 0 0,-1 1 0 0 0,0 1 1 0 0,-1-1-1 0 0,3 22 0 0 0,5 19 506 0 0,0 9-64 0 0,-8-43-611 0 0,-2-16-481 0 0,0 1-1 0 0,0 0 1 0 0,0-1-1 0 0,0 1 1 0 0,1-1-1 0 0,-1 0 1 0 0,4 6-1 0 0,1-6-3359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5:55.7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243 2 3604 0 0,'3'1'1466'0'0,"-1"0"-755"0"0,8 3 6208 0 0,-13 1-6152 0 0,-17 27 1057 0 0,18-29-1586 0 0,0 0 0 0 0,0-1 1 0 0,0 1-1 0 0,-1-1 1 0 0,1 0-1 0 0,-1 0 0 0 0,0 0 1 0 0,0 0-1 0 0,1 0 1 0 0,-1-1-1 0 0,0 1 0 0 0,-6 1 1 0 0,6-2 25 0 0,1 0-44 0 0,1-1-189 0 0,0 0 0 0 0,0 0 0 0 0,0 1 0 0 0,-1-1-1 0 0,1 0 1 0 0,0 0 0 0 0,0 0 0 0 0,0 0 0 0 0,0-1-1 0 0,0 1 1 0 0,0 0 0 0 0,-1 0 0 0 0,1-1-1 0 0,0 1 1 0 0,0 0 0 0 0,0-1 0 0 0,0 1 0 0 0,0-1-1 0 0,0 0 1 0 0,0 1 0 0 0,0-1 0 0 0,1 0 0 0 0,-1 1-1 0 0,0-1 1 0 0,0 0 0 0 0,0 0 0 0 0,0-1 0 0 0,0 0-23 0 0,0-1 1 0 0,0 1 0 0 0,0-1 0 0 0,0 1 0 0 0,0-1 0 0 0,1 0 0 0 0,-1 1 0 0 0,1-1 0 0 0,0 0 0 0 0,0-3-1 0 0,0 4 30 0 0,0-15 30 0 0,0 6-52 0 0,0 9 265 0 0,-2 2-272 0 0,1 0 0 0 0,-1 0 0 0 0,0 1 0 0 0,1-1 0 0 0,-1 1 0 0 0,1-1 0 0 0,-1 1 0 0 0,1 0 0 0 0,-1-1 0 0 0,1 1 0 0 0,-1 0 0 0 0,-1 1 0 0 0,0 1 10 0 0,-37 18 353 0 0,33-17-313 0 0,-1 0 0 0 0,1 0 1 0 0,-15 5-1 0 0,20-9-18 0 0,-1 0-11 0 0,1 1 1 0 0,1-1-1 0 0,-1 0 1 0 0,0 0-1 0 0,0 0 1 0 0,0 0-1 0 0,1 0 1 0 0,-1 0 0 0 0,0 0-1 0 0,0-1 1 0 0,0 1-1 0 0,1-1 1 0 0,-1 1-1 0 0,0-1 1 0 0,1 0-1 0 0,-1 1 1 0 0,0-1-1 0 0,1 0 1 0 0,-1 0-1 0 0,-2-3 1420 0 0,3 8-1230 0 0,-1 10 15 0 0,2-11 28 0 0,5 13 272 0 0,8 18 1223 0 0,16 70 0 0 0,-29-102-1679 0 0,0-1-36 0 0,0-1 1 0 0,0 1-1 0 0,0-1 1 0 0,0 1 0 0 0,0-1-1 0 0,0 1 1 0 0,0 0-1 0 0,0-1 1 0 0,0 1 0 0 0,0-1-1 0 0,1 1 1 0 0,-1-1-1 0 0,0 1 1 0 0,0 0 0 0 0,0-1-1 0 0,1 1 1 0 0,-1-1-1 0 0,0 1 1 0 0,1-1 0 0 0,0 1-1 0 0,3 4-2833 0 0,0-72-20473 0 0,-3 47 21450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5:56.1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206 0 3704 0 0,'-5'4'1220'0'0,"-30"26"3012"0"0,-59 83 3504 0 0,65-72-9128 0 0,3-1-5045 0 0,15-26-191 0 0,5-7 4857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5:57.4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364 1 3672 0 0,'1'2'14905'0'0,"9"19"-14796"0"0,0 5 535 0 0,0 0 0 0 0,-2 1 0 0 0,-1 0 0 0 0,-1 0 0 0 0,-1 0 0 0 0,-2 1 0 0 0,1 47 0 0 0,-4-32-258 0 0,-2 0 1 0 0,-1 1 0 0 0,-3-1 0 0 0,-1-1 0 0 0,-2 1 0 0 0,-22 61 0 0 0,24-85 33 0 0,-1-2-1 0 0,-14 24 1 0 0,13-26-1518 0 0,-2 0 0 0 0,-17 20-1 0 0,14-20-673 0 0,0-2 0 0 0,-1 0-1 0 0,0 0 1 0 0,-1-2-1 0 0,-1 0 1 0 0,0 0-1 0 0,0-2 1 0 0,-1 0 0 0 0,0-1-1 0 0,-28 8 1 0 0,9-6-310 0 0,-4 0 254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5:58.7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229 3 1932 0 0,'0'0'4090'0'0,"-5"0"-3339"0"0,-1-1-455 0 0,-3 1 3 0 0,-1-1 3012 0 0,9 1-3235 0 0,-1 0 1 0 0,1 1-1 0 0,0-1 0 0 0,0 1 0 0 0,0-1 1 0 0,0 1-1 0 0,0-1 0 0 0,0 1 1 0 0,0 0-1 0 0,0 0 0 0 0,1-1 0 0 0,-2 2 1 0 0,1-1 52 0 0,-2 1 385 0 0,-18 11 1708 0 0,9-2-1718 0 0,1-1 0 0 0,0 2 0 0 0,1-1 0 0 0,0 1 0 0 0,1 1 1 0 0,1-1-1 0 0,-9 18 0 0 0,5-6-89 0 0,1 0 0 0 0,1 1 0 0 0,-9 37 0 0 0,12-31-36 0 0,2 1 0 0 0,1-1 0 0 0,1 1 1 0 0,2 0-1 0 0,2 0 0 0 0,8 60 0 0 0,-7-77-257 0 0,1 1 1 0 0,1-1-1 0 0,1-1 1 0 0,9 21-1 0 0,-13-32-104 0 0,7 11 44 0 0,0 0 0 0 0,0-1 0 0 0,1-1 1 0 0,19 21-1 0 0,-17-21 8 0 0,48 53 214 0 0,-23-31-32 0 0,-34-32-198 0 0,13 13-2456 0 0,-7-10-2422 0 0,41-21-10617 0 0,-33 8 13652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00.6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153 0 2764 0 0,'0'0'12213'0'0,"-4"4"-11761"0"0,-10 10 33 0 0,1 1-1 0 0,0 0 1 0 0,1 1-1 0 0,1 0 1 0 0,1 0-1 0 0,0 1 1 0 0,1 1-1 0 0,0 0 1 0 0,2 0-1 0 0,-7 25 1 0 0,7-16-122 0 0,0 0 0 0 0,2 1 0 0 0,2 0 0 0 0,0 1 0 0 0,2-1 1 0 0,4 50-1 0 0,-1-54-156 0 0,-1-1 92 0 0,2-1 1 0 0,0 0-1 0 0,10 33 0 0 0,-6-34-62 0 0,-3-8-158 0 0,0-1 0 0 0,1 1 0 0 0,0-1 0 0 0,1 0 0 0 0,0 0 0 0 0,1 0 0 0 0,1-1 0 0 0,0 0 0 0 0,0-1 0 0 0,13 14 0 0 0,-17-21-156 0 0,0 1-1 0 0,0 0 1 0 0,1-1-1 0 0,-1 0 1 0 0,1 0 0 0 0,7 4-1 0 0,13 1-6333 0 0,-16-5-1189 0 0,-3-2 5547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6:59.7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1142 2660 0 0,'0'0'2915'0'0,"1"-3"-2289"0"0,5-11 102 0 0,0 1 1 0 0,1 0-1 0 0,1 0 1 0 0,0 0-1 0 0,0 1 1 0 0,12-12-1 0 0,66-67 842 0 0,-78 83-1363 0 0,222-187 2023 0 0,-172 148-1724 0 0,153-112 304 0 0,359-303 356 0 0,-562 454-1110 0 0,0 0 0 0 0,13-18 1 0 0,-20 25-58 0 0,0 1 3 0 0,-1-1 0 0 0,1 0-1 0 0,-1 1 1 0 0,0-1 0 0 0,1 0 0 0 0,-1 0-1 0 0,0 1 1 0 0,1-1 0 0 0,-1 0 0 0 0,0 0 0 0 0,0 1-1 0 0,0-1 1 0 0,1 0 0 0 0,-1 0 0 0 0,0 0-1 0 0,0 1 1 0 0,-1-3 0 0 0,0 2 1 0 0,0-1 0 0 0,0 1 0 0 0,0 0 0 0 0,0 0 1 0 0,-1 0-1 0 0,1-1 0 0 0,-1 1 0 0 0,1 0 0 0 0,-1 1 0 0 0,1-1 0 0 0,-1 0 0 0 0,0 0 0 0 0,1 1 0 0 0,-1-1 1 0 0,0 1-1 0 0,1-1 0 0 0,-1 1 0 0 0,0 0 0 0 0,0 0 0 0 0,1-1 0 0 0,-1 1 0 0 0,0 1 0 0 0,0-1 0 0 0,0 0 1 0 0,-2 1-1 0 0,-75 11-45 0 0,76-12 25 0 0,0 0 10 0 0,-4 3-152 0 0,13-1 65 0 0,28 0 38 0 0,20 2 63 0 0,-18 3-33 0 0,-29-5-6 0 0,-3-2 42 0 0,1 1-1 0 0,-1 0 0 0 0,0 0 0 0 0,1 0 0 0 0,-1 1 0 0 0,0 0 1 0 0,0-1-1 0 0,0 1 0 0 0,0 1 0 0 0,0-1 0 0 0,0 1 0 0 0,5 4 1 0 0,-5-1 52 0 0,-3-5-64 0 0,0 1 1 0 0,0-1 0 0 0,0 1-1 0 0,0-1 1 0 0,-1 1 0 0 0,1 0-1 0 0,0-1 1 0 0,-1 1 0 0 0,1 0-1 0 0,-1-1 1 0 0,0 1 0 0 0,1 0-1 0 0,-1 0 1 0 0,0-1 0 0 0,0 1-1 0 0,0 0 1 0 0,-1 0 0 0 0,1-1-1 0 0,0 1 1 0 0,0 0 0 0 0,-1 0-1 0 0,1-1 1 0 0,-1 1 0 0 0,0-1-1 0 0,-1 4 1 0 0,-2 1-202 0 0,0-1 1 0 0,-1 1-1 0 0,0-1 1 0 0,1 0-1 0 0,-8 6 1 0 0,-11 12-3752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05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1872 0 0,'0'0'1632'0'0,"5"-2"-1159"0"0,4 1-193 0 0,0 0 1 0 0,1 1-1 0 0,-1 0 0 0 0,0 0 1 0 0,0 1-1 0 0,0 0 1 0 0,16 4-1 0 0,21 5-745 0 0,-1-1-3483 0 0,-28-5 2273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00.3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76 41 1996 0 0,'0'0'532'0'0,"-10"10"1871"0"0,10-9-2293 0 0,0 1-1 0 0,0-1 1 0 0,0 1 0 0 0,0-1-1 0 0,0 1 1 0 0,1-1 0 0 0,-1 1-1 0 0,0-1 1 0 0,1 1 0 0 0,-1-1-1 0 0,0 0 1 0 0,1 1 0 0 0,0-1-1 0 0,-1 0 1 0 0,1 1 0 0 0,0-1-1 0 0,0 0 1 0 0,0 0 0 0 0,0 0-1 0 0,0 0 1 0 0,0 0 0 0 0,0 0-1 0 0,0 0 1 0 0,0 0 0 0 0,0 0-1 0 0,1 0 1 0 0,-1-1 0 0 0,0 1-1 0 0,0 0 1 0 0,1-1-1 0 0,-1 1 1 0 0,1-1 0 0 0,1 1-1 0 0,-1 0 33 0 0,-1-1-118 0 0,-1 1-1 0 0,1-1 1 0 0,0 1-1 0 0,0-1 1 0 0,-1 0-1 0 0,1 1 1 0 0,0-1-1 0 0,0 0 1 0 0,0 1-1 0 0,-1-1 1 0 0,1 0-1 0 0,0 0 1 0 0,0 0-1 0 0,0 0 1 0 0,0 0-1 0 0,-1 0 1 0 0,1 0-1 0 0,0 0 1 0 0,0 0-1 0 0,0 0 1 0 0,0 0-1 0 0,0-1 1 0 0,-1 1-1 0 0,1 0 1 0 0,0-1-1 0 0,0 1 1 0 0,0-1-1 0 0,22-7 394 0 0,-23 8-429 0 0,2-1 49 0 0,0 0 0 0 0,0 0 0 0 0,0-1 0 0 0,0 1 0 0 0,0-1 0 0 0,0 0 0 0 0,0 1 0 0 0,0-1 0 0 0,-1 0 0 0 0,1 0 0 0 0,-1 0 0 0 0,1 0 0 0 0,-1 0 0 0 0,0 0 0 0 0,0-1 0 0 0,0 1 0 0 0,1-4 0 0 0,-1 4 57 0 0,-1 0-82 0 0,0 0 0 0 0,-1 0 0 0 0,1 0 0 0 0,0 0 0 0 0,-1 0 1 0 0,1 0-1 0 0,-1 0 0 0 0,0 0 0 0 0,0 0 0 0 0,0 0 0 0 0,0 0 0 0 0,0 0 1 0 0,0 1-1 0 0,0-1 0 0 0,-1 1 0 0 0,1-1 0 0 0,0 0 0 0 0,-1 1 0 0 0,1 0 1 0 0,-1-1-1 0 0,0 1 0 0 0,-3-2 0 0 0,4 3 5 0 0,-1-1-12 0 0,-1 0 1 0 0,1 1 0 0 0,-1-1-1 0 0,1 1 1 0 0,-1 0 0 0 0,1 0-1 0 0,-1 0 1 0 0,1 0 0 0 0,-1 1 0 0 0,1-1-1 0 0,-1 1 1 0 0,1-1 0 0 0,0 1-1 0 0,-4 1 1 0 0,-41 15 58 0 0,38-14-188 0 0,0 0 0 0 0,1 0 1 0 0,-1 1-1 0 0,-9 6 0 0 0,16-9-576 0 0,0 4-1201 0 0,0-2 319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05.3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216 20 1584 0 0,'0'0'13697'0'0,"-5"-1"-13639"0"0,-16-3-1 0 0,16 3 2999 0 0,5 0-3053 0 0,0 1 0 0 0,0-1 0 0 0,0 1 0 0 0,0-1 0 0 0,1 1 0 0 0,-1-1 0 0 0,0 1 0 0 0,0-1 0 0 0,0 1 0 0 0,0-1 0 0 0,0 0 0 0 0,-1 1 0 0 0,1-1 0 0 0,0 1 0 0 0,0-1 0 0 0,0 1 0 0 0,0-1 0 0 0,-1 1 0 0 0,1-1 0 0 0,0 1 0 0 0,0-1 0 0 0,-1 1 0 0 0,1-1 0 0 0,0 1 0 0 0,-1-1 0 0 0,-11 1-3 0 0,9 0 32 0 0,0 1 6 0 0,-7 0 62 0 0,-1 2-1 0 0,1-1 1 0 0,0 2 0 0 0,0-1-1 0 0,-11 6 1 0 0,16-6-34 0 0,0 0 0 0 0,0 0 0 0 0,0 0 0 0 0,0 1 1 0 0,0-1-1 0 0,0 1 0 0 0,1 0 0 0 0,0 1 0 0 0,0-1 1 0 0,-6 9-1 0 0,5-3 68 0 0,0 0 0 0 0,0 0 0 0 0,1 1 0 0 0,0-1 0 0 0,1 1 0 0 0,0 0 0 0 0,1 0 0 0 0,-1 12 0 0 0,3-20-116 0 0,0 0 0 0 0,0 0 0 0 0,0 0 0 0 0,1 0 0 0 0,-1 0 0 0 0,1 0 1 0 0,0-1-1 0 0,0 1 0 0 0,0 0 0 0 0,0 0 0 0 0,0-1 0 0 0,1 1 0 0 0,-1 0 0 0 0,1-1 0 0 0,0 1 0 0 0,-1-1 0 0 0,1 0 1 0 0,0 0-1 0 0,1 0 0 0 0,-1 0 0 0 0,0 0 0 0 0,1 0 0 0 0,-1 0 0 0 0,1-1 0 0 0,-1 1 0 0 0,1-1 0 0 0,4 2 0 0 0,5 2 11 0 0,1 0-1 0 0,0-1 0 0 0,0-1 0 0 0,17 3 1 0 0,-29-6-33 0 0,4 1-116 0 0,6 1-404 0 0,-1 0-1 0 0,0-1 0 0 0,1-1 0 0 0,-1 1 0 0 0,21-3 1 0 0,-6-2-1838 0 0,-18 2 338 0 0,1 0 1 0 0,0 0-1 0 0,-1-1 0 0 0,1 0 1 0 0,-1 0-1 0 0,10-6 0 0 0,-7 1 184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06.0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 1 4308 0 0,'0'0'10708'0'0,"-1"6"-10091"0"0,-7 31 1569 0 0,-4 74 0 0 0,5-37-1150 0 0,4 77 375 0 0,4-99-1114 0 0,-1-48-211 0 0,1-1 1 0 0,-1 1-1 0 0,1 0 0 0 0,-1-1 1 0 0,1 1-1 0 0,0 0 0 0 0,1-1 1 0 0,1 5-1 0 0,6-22-101 0 0,1-5-41 0 0,1 1-1 0 0,23-28 1 0 0,-31 42 49 0 0,1 0 0 0 0,0 1-1 0 0,0-1 1 0 0,1 1 0 0 0,-1 0-1 0 0,1 0 1 0 0,-1 0 0 0 0,1 0-1 0 0,0 1 1 0 0,0 0 0 0 0,0 0 0 0 0,0 1-1 0 0,1-1 1 0 0,-1 1 0 0 0,0 0-1 0 0,1 0 1 0 0,-1 1 0 0 0,1 0-1 0 0,-1 0 1 0 0,0 0 0 0 0,1 0 0 0 0,-1 1-1 0 0,1 0 1 0 0,-1 0 0 0 0,0 0-1 0 0,0 1 1 0 0,0 0 0 0 0,0 0-1 0 0,0 0 1 0 0,0 1 0 0 0,0-1 0 0 0,0 1-1 0 0,-1 0 1 0 0,0 1 0 0 0,0-1-1 0 0,0 1 1 0 0,5 5 0 0 0,-7-7 14 0 0,-1 0-1 0 0,0 0 1 0 0,1 1 0 0 0,-1-1 0 0 0,0 0 0 0 0,0 0-1 0 0,-1 1 1 0 0,1-1 0 0 0,0 1 0 0 0,-1-1 0 0 0,0 0-1 0 0,1 1 1 0 0,-1-1 0 0 0,0 1 0 0 0,0-1-1 0 0,0 1 1 0 0,-1-1 0 0 0,0 4 0 0 0,1-1-1 0 0,-2-1 0 0 0,1 1 0 0 0,0 0 0 0 0,-1-1 0 0 0,0 1 0 0 0,0-1 0 0 0,0 1 0 0 0,-5 6-1 0 0,2-6-23 0 0,2 0 31 0 0,0 0 0 0 0,-1 0 0 0 0,0-1 0 0 0,0 1-1 0 0,0-1 1 0 0,-1 0 0 0 0,0-1 0 0 0,1 1 0 0 0,-1-1 0 0 0,0 0-1 0 0,-1 0 1 0 0,-8 4 0 0 0,-15-1 956 0 0,1-8-4105 0 0,25 1 2178 0 0,-1 0 0 0 0,0 0-1 0 0,1 0 1 0 0,-1-1 0 0 0,1 0-1 0 0,0 0 1 0 0,-1 0 0 0 0,1 0 0 0 0,0 0-1 0 0,0 0 1 0 0,1-1 0 0 0,-1 0-1 0 0,0 1 1 0 0,1-1 0 0 0,-1 0 0 0 0,1 0-1 0 0,0 0 1 0 0,0-1 0 0 0,-3-6 0 0 0,2 0-854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06.4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129 1 3368 0 0,'0'0'6786'0'0,"-2"5"-6050"0"0,-3 5-234 0 0,-39 78 4072 0 0,36-75-4257 0 0,-1 0 0 0 0,-13 16 0 0 0,17-23-988 0 0,0 0 0 0 0,1-1 0 0 0,0 1 0 0 0,-4 8 0 0 0,-3 16-9850 0 0,9-21 8624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07.7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195 35 2180 0 0,'-5'-3'631'0'0,"0"0"-1"0"0,0 1 1 0 0,0-1-1 0 0,0 1 1 0 0,-1 0-1 0 0,0 0 1 0 0,1 0-1 0 0,-1 1 1 0 0,0 0-1 0 0,0 0 1 0 0,1 1-1 0 0,-1-1 1 0 0,0 1-1 0 0,0 0 1 0 0,-9 2-1 0 0,10-1-440 0 0,1 0 0 0 0,-1 0 0 0 0,1 0 0 0 0,0 1 0 0 0,-1 0 0 0 0,1 0 0 0 0,0 0 0 0 0,0 0 0 0 0,0 0 0 0 0,0 1 0 0 0,1 0-1 0 0,-1 0 1 0 0,1 0 0 0 0,-1 0 0 0 0,1 0 0 0 0,0 1 0 0 0,0 0 0 0 0,1-1 0 0 0,-1 1 0 0 0,1 0 0 0 0,-3 7 0 0 0,4-9-150 0 0,-7 16 302 0 0,7-14-248 0 0,0 1 0 0 0,0-1 0 0 0,0 0 1 0 0,0 0-1 0 0,1 1 0 0 0,-1 5 0 0 0,1-8-78 0 0,0 2 36 0 0,0 0-1 0 0,1 0 1 0 0,-1 0 0 0 0,1 0-1 0 0,0 0 1 0 0,0 0-1 0 0,0 0 1 0 0,0 0 0 0 0,1 0-1 0 0,-1 0 1 0 0,1-1-1 0 0,5 8 1 0 0,-4-8-1 0 0,1 0-1 0 0,-1-1 1 0 0,1 1-1 0 0,0-1 1 0 0,8 4-1 0 0,-10-5 8 0 0,14-2 78 0 0,-13 1-100 0 0,-1-1-30 0 0,0 1 0 0 0,0-1 0 0 0,-1 0 1 0 0,1 1-1 0 0,0-1 0 0 0,-1 0 0 0 0,1 0 1 0 0,-1 0-1 0 0,1 0 0 0 0,-1 0 0 0 0,1-1 1 0 0,-1 1-1 0 0,0 0 0 0 0,0-1 0 0 0,0 1 1 0 0,2-3-1 0 0,16-27 60 0 0,-19 30-65 0 0,3-5 11 0 0,-1 0 0 0 0,1-1 1 0 0,-2 1-1 0 0,1-1 0 0 0,0 0 0 0 0,-1 0 0 0 0,-1 1 1 0 0,1-9-1 0 0,0 9 7 0 0,-2 0-14 0 0,6-30 51 0 0,-1 12-25 0 0,-3 22 51 0 0,1-10 530 0 0,-2 12-600 0 0,0-1-1 0 0,0 1 1 0 0,-1 0-1 0 0,1-1 0 0 0,0 1 1 0 0,0-1-1 0 0,0 1 1 0 0,-1 0-1 0 0,1-1 1 0 0,0 1-1 0 0,-1 0 0 0 0,1-1 1 0 0,0 1-1 0 0,-1 0 1 0 0,1 0-1 0 0,0-1 0 0 0,-1 1 1 0 0,1 0-1 0 0,0 0 1 0 0,-1-1-1 0 0,1 1 0 0 0,-1 0 1 0 0,1 0-1 0 0,0 0 1 0 0,-1 0-1 0 0,1 0 0 0 0,-1 0 1 0 0,1 0-1 0 0,-1 0 1 0 0,1 0-1 0 0,-1 0 0 0 0,1 0 1 0 0,0 0-1 0 0,-1 0 1 0 0,-2 1 4 0 0,0 0 1 0 0,0 0-1 0 0,0 0 0 0 0,1 1 1 0 0,-1-1-1 0 0,1 1 1 0 0,-1 0-1 0 0,-4 3 1 0 0,5-3-9 0 0,0 0-1 0 0,1 1 1 0 0,-1-1 0 0 0,1 0-1 0 0,-1 1 1 0 0,1-1 0 0 0,0 1-1 0 0,0-1 1 0 0,0 1 0 0 0,0-1-1 0 0,0 1 1 0 0,1 0 0 0 0,-1 0-1 0 0,1-1 1 0 0,0 1-1 0 0,0 0 1 0 0,0 0 0 0 0,0-1-1 0 0,0 5 1 0 0,1-1-18 0 0,-1-4-3 0 0,0 1 6 0 0,1 1 4 0 0,1-1-1 0 0,-1 0 0 0 0,1 0 1 0 0,-1 1-1 0 0,1-1 1 0 0,0 0-1 0 0,0 0 1 0 0,1 0-1 0 0,-1-1 0 0 0,6 6 1 0 0,-6-7 22 0 0,0-1-35 0 0,0 0 16 0 0,-1 1 0 0 0,1-1-1 0 0,-1 0 1 0 0,1 0 0 0 0,-1-1 0 0 0,1 1 0 0 0,-1 0-1 0 0,1 0 1 0 0,-1-1 0 0 0,1 1 0 0 0,-1-1-1 0 0,1 1 1 0 0,-1-1 0 0 0,0 0 0 0 0,1 0-1 0 0,-1 1 1 0 0,0-1 0 0 0,1 0 0 0 0,-1 0-1 0 0,0 0 1 0 0,0 0 0 0 0,0 0 0 0 0,0-1-1 0 0,1-1 1 0 0,-1 2 2 0 0,1-3-11 0 0,1 1 1 0 0,-1-1 0 0 0,0 0 0 0 0,-1 0 0 0 0,1 0-1 0 0,-1 0 1 0 0,2-6 0 0 0,0-1-8 0 0,-1 7-9 0 0,0 1 2 0 0,0-1-1 0 0,-1 1 1 0 0,1-1-1 0 0,-1 1 1 0 0,0-1 0 0 0,0 0-1 0 0,-1 1 1 0 0,1-9-1 0 0,3 16 32 0 0,0 0-13 0 0,-1 0 1 0 0,1 0-1 0 0,-1 1 1 0 0,0-1-1 0 0,2 6 1 0 0,16 37 52 0 0,-12-27-9 0 0,19 36 1 0 0,-24-48-77 0 0,-4-6 39 0 0,0-1 0 0 0,1 1 1 0 0,-1-1-1 0 0,1 0 0 0 0,0 1 1 0 0,-1-1-1 0 0,1 0 0 0 0,0 0 1 0 0,0 0-1 0 0,0 1 0 0 0,0-1 1 0 0,0 0-1 0 0,0 0 0 0 0,0 0 1 0 0,0 0-1 0 0,0-1 0 0 0,0 1 1 0 0,3 1-1 0 0,29 19-183 0 0,-31-20 53 0 0,-2-1 77 0 0,1 1 0 0 0,-1-1 0 0 0,0 0 0 0 0,1 1 0 0 0,-1-1 0 0 0,0 0 0 0 0,1 1 0 0 0,-1-1 0 0 0,1 0 0 0 0,-1 0 0 0 0,1 0 0 0 0,-1 1 0 0 0,0-1 0 0 0,1 0 0 0 0,-1 0 0 0 0,1 0 0 0 0,-1 0 0 0 0,1 0 0 0 0,-1 0 0 0 0,1 0 0 0 0,-1 0 0 0 0,1 0 0 0 0,-1 0 0 0 0,1 0 0 0 0,-1 0 0 0 0,1 0 0 0 0,-1 0 0 0 0,1 0 0 0 0,-1 0 0 0 0,1-1 0 0 0,-1 1 0 0 0,0 0 0 0 0,1-1 0 0 0,10-2-5121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08.1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151 1 4176 0 0,'0'0'2447'0'0,"-3"5"-1295"0"0,-74 112 8618 0 0,38-60-8057 0 0,29-38-2736 0 0,3 0-5793 0 0,3-10 1948 0 0,-7 4-999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09.8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123 18 1748 0 0,'0'0'2924'0'0,"0"-3"-2172"0"0,-3-11 9074 0 0,5 19-9518 0 0,15 38 1231 0 0,11 45 0 0 0,-23-69-1260 0 0,-1-1 1 0 0,-1 1-1 0 0,-1-1 1 0 0,-1 1-1 0 0,-1 33 1 0 0,-9 130 823 0 0,7-171-1070 0 0,0 18 191 0 0,-3 0 0 0 0,-10 42 0 0 0,11-58-633 0 0,-1 1 0 0 0,0-1 0 0 0,-10 17 0 0 0,14-27-308 0 0,-1 1-1 0 0,-1-1 1 0 0,1 0 0 0 0,0 0 0 0 0,-1 0 0 0 0,1-1 0 0 0,-1 1 0 0 0,0-1-1 0 0,0 1 1 0 0,0-1 0 0 0,0 0 0 0 0,0 0 0 0 0,-1 0 0 0 0,1 0-1 0 0,-1-1 1 0 0,1 1 0 0 0,-5 0 0 0 0,-33 5-3639 0 0,17-4 2464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10.8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260 11 2096 0 0,'-1'-1'161'0'0,"1"1"-1"0"0,0-1 1 0 0,0 0-1 0 0,-1 1 0 0 0,1-1 1 0 0,0 1-1 0 0,-1-1 1 0 0,1 1-1 0 0,-1-1 1 0 0,1 1-1 0 0,-1-1 0 0 0,1 1 1 0 0,-1-1-1 0 0,1 1 1 0 0,-1 0-1 0 0,1-1 1 0 0,-1 1-1 0 0,1 0 1 0 0,-1-1-1 0 0,0 1 0 0 0,1 0 1 0 0,-1 0-1 0 0,0 0 1 0 0,1-1-1 0 0,-1 1 1 0 0,1 0-1 0 0,-1 0 1 0 0,0 0-1 0 0,1 0 0 0 0,-2 0 1 0 0,-21 13 2462 0 0,1 1 229 0 0,12-7-2093 0 0,0 0 0 0 0,0 0 0 0 0,-11 11 0 0 0,10-4-423 0 0,1 0 0 0 0,0 0 0 0 0,1 1-1 0 0,0 0 1 0 0,1 1 0 0 0,1 0 0 0 0,-7 22-1 0 0,-7 14 234 0 0,12-34-405 0 0,2 1-1 0 0,0 1 0 0 0,1-1 1 0 0,1 1-1 0 0,0 0 0 0 0,2 0 1 0 0,0 1-1 0 0,2-1 0 0 0,0 1 0 0 0,1-1 1 0 0,1 0-1 0 0,1 1 0 0 0,1-1 1 0 0,5 21-1 0 0,-2-22-729 0 0,1 0 0 0 0,1 0 0 0 0,13 22 1 0 0,-2-2-10114 0 0,-9-20 4216 0 0,-10-17 4722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11.6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294 0 2580 0 0,'0'0'2576'0'0,"-3"0"-1777"0"0,-4 0-270 0 0,-1 1-1 0 0,1 0 0 0 0,0 0 1 0 0,-1 1-1 0 0,1-1 0 0 0,0 2 0 0 0,0-1 1 0 0,0 1-1 0 0,1 0 0 0 0,-1 0 1 0 0,1 1-1 0 0,-1 0 0 0 0,-7 6 1 0 0,-1 2 70 0 0,0-1 0 0 0,0 2 1 0 0,1 0-1 0 0,-18 22 0 0 0,20-17-376 0 0,0 1-1 0 0,2 0 1 0 0,0 0-1 0 0,0 1 1 0 0,2 1 0 0 0,1-1-1 0 0,0 1 1 0 0,2 1-1 0 0,0-1 1 0 0,2 1-1 0 0,0 0 1 0 0,1 0-1 0 0,2 0 1 0 0,0 0 0 0 0,5 34-1 0 0,-4-47-125 0 0,1 0-1 0 0,0 0 1 0 0,0 0 0 0 0,1 0-1 0 0,0 0 1 0 0,1 0-1 0 0,0-1 1 0 0,0 0 0 0 0,8 11-1 0 0,-9-15-411 0 0,1 0 0 0 0,-1 0-1 0 0,1 0 1 0 0,0 0 0 0 0,1-1-1 0 0,-1 1 1 0 0,7 3 0 0 0,-6-4-878 0 0,0-1 0 0 0,-1 0 1 0 0,1 0-1 0 0,0-1 0 0 0,0 1 0 0 0,0-1 1 0 0,0 0-1 0 0,10 0 0 0 0,19 0-3283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12.1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205 2 2464 0 0,'-8'-1'723'0'0,"-1"1"0"0"0,1-1 0 0 0,-1 1-1 0 0,1 1 1 0 0,0 0 0 0 0,-1 0 0 0 0,1 0-1 0 0,0 1 1 0 0,-1 0 0 0 0,-11 6 0 0 0,13-5-474 0 0,1 0 0 0 0,-1 1 0 0 0,1 0 0 0 0,0 0 0 0 0,0 0 0 0 0,1 1 0 0 0,-1 0 0 0 0,1 0 0 0 0,0 0 0 0 0,1 1 0 0 0,-1-1 0 0 0,1 1 0 0 0,0 0 0 0 0,0 1 0 0 0,1-1 0 0 0,0 1 0 0 0,0-1 0 0 0,0 1 0 0 0,-2 11 0 0 0,4-13-181 0 0,0 0-1 0 0,0-1 1 0 0,1 1 0 0 0,-1 0 0 0 0,1-1 0 0 0,0 1 0 0 0,0 0 0 0 0,1-1-1 0 0,-1 1 1 0 0,1 0 0 0 0,0-1 0 0 0,1 1 0 0 0,-1-1 0 0 0,1 0 0 0 0,-1 1-1 0 0,1-1 1 0 0,1 0 0 0 0,-1 0 0 0 0,1 0 0 0 0,-1 0 0 0 0,6 5 0 0 0,-2-4-158 0 0,0 1 1 0 0,0-1-1 0 0,1 0 1 0 0,0-1-1 0 0,0 1 0 0 0,0-1 1 0 0,1-1-1 0 0,-1 1 1 0 0,1-1-1 0 0,0-1 1 0 0,12 3-1 0 0,36 5-3224 0 0,-40-8 853 0 0,1-1 1 0 0,-1-1-1 0 0,22-2 0 0 0,-20 0 541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0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57 100 3060 0 0,'-3'-7'9020'0'0,"-9"65"-7064"0"0,3 1-1 0 0,-2 87 0 0 0,9-87-1263 0 0,2-56-608 0 0,-1-2-35 0 0,1 0-47 0 0,0-1 0 0 0,0 0-1 0 0,0 0 1 0 0,0 0 0 0 0,0 0 0 0 0,0 1 0 0 0,0-1 0 0 0,0 0-1 0 0,0 0 1 0 0,0 0 0 0 0,0 0 0 0 0,0 0 0 0 0,0 1 0 0 0,0-1-1 0 0,0 0 1 0 0,0 0 0 0 0,0 0 0 0 0,-1 0 0 0 0,1 0 0 0 0,0 0-1 0 0,0 1 1 0 0,0-1 0 0 0,0 0 0 0 0,0 0 0 0 0,0 0-1 0 0,0 0 1 0 0,-1 0 0 0 0,1 0 0 0 0,0 0 0 0 0,0 0 0 0 0,0 0-1 0 0,0 0 1 0 0,0 0 0 0 0,-1 0 0 0 0,1 0 0 0 0,0 1 0 0 0,0-1-1 0 0,0 0 1 0 0,0 0 0 0 0,0 0 0 0 0,-1 0 0 0 0,1 0 0 0 0,0-1-1 0 0,0 1 1 0 0,0 0 0 0 0,0 0 0 0 0,-1 0 0 0 0,1 0 0 0 0,0 0-1 0 0,0 0 1 0 0,0 0 0 0 0,0 0 0 0 0,0 0 0 0 0,0 0 0 0 0,-1 0-1 0 0,1 0 1 0 0,0 0 0 0 0,0-1 0 0 0,0 1 0 0 0,0 0 0 0 0,0 0-1 0 0,0 0 1 0 0,0 0 0 0 0,0 0 0 0 0,-1-1 0 0 0,-1-7-22 0 0,-1 0 0 0 0,1-1 0 0 0,1 1 1 0 0,-1-1-1 0 0,2 1 0 0 0,-1-1 0 0 0,1 0 0 0 0,0 1 1 0 0,3-18-1 0 0,21-85-253 0 0,-19 90 224 0 0,1 0 6 0 0,0 1-1 0 0,1 0 0 0 0,10-20 0 0 0,-14 33 29 0 0,1 1-1 0 0,0-1 1 0 0,0 1-1 0 0,0 0 0 0 0,1 0 1 0 0,0 0-1 0 0,0 1 1 0 0,0-1-1 0 0,1 1 0 0 0,0 1 1 0 0,11-8-1 0 0,-14 10 8 0 0,1 1-1 0 0,0-1 1 0 0,-1 1-1 0 0,1 0 1 0 0,0 0-1 0 0,0 0 1 0 0,0 1-1 0 0,0-1 1 0 0,0 1-1 0 0,0 0 1 0 0,0 0-1 0 0,0 0 1 0 0,0 1-1 0 0,0 0 0 0 0,0-1 1 0 0,-1 1-1 0 0,1 1 1 0 0,0-1-1 0 0,0 0 1 0 0,6 5-1 0 0,-3-2 7 0 0,0 0 0 0 0,0 1 0 0 0,-1 0-1 0 0,1 0 1 0 0,-1 1 0 0 0,-1-1 0 0 0,1 1-1 0 0,-1 0 1 0 0,6 10 0 0 0,-8-12 20 0 0,0 0 0 0 0,-1-1 0 0 0,0 1 0 0 0,0 0 0 0 0,0 1 0 0 0,0-1 0 0 0,-1 0 0 0 0,0 1-1 0 0,0-1 1 0 0,0 0 0 0 0,1 10 0 0 0,-3-10-2 0 0,1 0-1 0 0,-1 0 0 0 0,0 0 1 0 0,0 0-1 0 0,-1 0 0 0 0,1 0 1 0 0,-1 0-1 0 0,1 0 0 0 0,-4 3 1 0 0,-1 2 24 0 0,-12 4 9 0 0,7-6 4 0 0,8-4-38 0 0,-1-1 0 0 0,1 1 0 0 0,-1-1 0 0 0,1 1 0 0 0,0 0 0 0 0,0 0 0 0 0,-4 6 0 0 0,6-8-74 0 0,29 22-74 0 0,-11-14 127 0 0,0 1 0 0 0,0 1-1 0 0,-1 1 1 0 0,0 0-1 0 0,-1 0 1 0 0,0 2-1 0 0,13 15 1 0 0,-27-27 28 0 0,1 0 1 0 0,-1-1-1 0 0,0 1 1 0 0,1 0-1 0 0,-1 0 1 0 0,0 0-1 0 0,0 0 0 0 0,0 0 1 0 0,0 0-1 0 0,-1 1 1 0 0,1-1-1 0 0,0 0 1 0 0,-1 0-1 0 0,0 0 0 0 0,1 1 1 0 0,-1-1-1 0 0,0 0 1 0 0,0 0-1 0 0,-1 1 1 0 0,1-1-1 0 0,-1 5 0 0 0,-1-4 8 0 0,1 0 0 0 0,-1 0 0 0 0,0 0-1 0 0,0 0 1 0 0,0 0 0 0 0,0 0-1 0 0,0 0 1 0 0,-1-1 0 0 0,1 1 0 0 0,-1-1-1 0 0,0 0 1 0 0,-4 3 0 0 0,-5 2-17 0 0,0 0 1 0 0,0-1-1 0 0,-1-1 1 0 0,1 0-1 0 0,-27 6 1 0 0,36-10-348 0 0,0-1 0 0 0,0 1 0 0 0,1-1 1 0 0,-1 0-1 0 0,0 0 0 0 0,0 0 0 0 0,0 0 0 0 0,-3-1 1 0 0,5 0-269 0 0,-1 1 1 0 0,0-1-1 0 0,0 0 0 0 0,1 0 1 0 0,-1 0-1 0 0,1 0 1 0 0,-1 0-1 0 0,1 0 1 0 0,-1 0-1 0 0,1 0 1 0 0,0 0-1 0 0,-1-1 0 0 0,1 1 1 0 0,0-1-1 0 0,0 1 1 0 0,0-1-1 0 0,0 1 1 0 0,0-1-1 0 0,0 1 1 0 0,0-3-1 0 0,-6-11-1263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12.7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40 13 4084 0 0,'-1'-13'12003'0'0,"-12"96"-8870"0"0,-5 119 1 0 0,12-112-2409 0 0,5-48-327 0 0,1-40-329 0 0,0-2-25 0 0,0 6 24 0 0,0-6-67 0 0,0 0 0 0 0,0 0-1 0 0,0 0 1 0 0,0 0 0 0 0,0 0 0 0 0,0 0-1 0 0,0 0 1 0 0,0 0 0 0 0,0 0 0 0 0,0 0-1 0 0,0 0 1 0 0,0 0 0 0 0,0 0 0 0 0,0 0-1 0 0,1-1 1 0 0,-1 1 0 0 0,0 0-1 0 0,0 0 1 0 0,0 0 0 0 0,0 0 0 0 0,0 0-1 0 0,0 0 1 0 0,0 0 0 0 0,0 0 0 0 0,0 0-1 0 0,0 0 1 0 0,0 0 0 0 0,0 0 0 0 0,1 0-1 0 0,-1 0 1 0 0,0 0 0 0 0,0 0 0 0 0,0 0-1 0 0,0 0 1 0 0,0 0 0 0 0,0 0 0 0 0,0 0-1 0 0,0 0 1 0 0,0 0 0 0 0,0 0-1 0 0,0 0 1 0 0,0 0 0 0 0,0 0 0 0 0,1 1-1 0 0,-1-1 1 0 0,0 0 0 0 0,0 0 0 0 0,0 0-1 0 0,0 0 1 0 0,0 0 0 0 0,0 0 0 0 0,0 0-1 0 0,0 0 1 0 0,0 0 0 0 0,0 0 0 0 0,0 0-1 0 0,0 0 1 0 0,0 0 0 0 0,0 0-1 0 0,0 0 1 0 0,0 1 0 0 0,0-1 0 0 0,0 0-1 0 0,24-34-188 0 0,-17 23 97 0 0,1 0 0 0 0,0 0 0 0 0,0 1 0 0 0,1 0 0 0 0,0 1 0 0 0,1 0 0 0 0,0 0 0 0 0,14-8 0 0 0,-19 13 69 0 0,1 2-1 0 0,-1-1 1 0 0,1 1 0 0 0,0-1 0 0 0,0 1-1 0 0,0 1 1 0 0,0 0 0 0 0,0-1-1 0 0,12 1 1 0 0,-15 1 22 0 0,0 0 0 0 0,0 0 0 0 0,-1 0 0 0 0,1 1 0 0 0,0 0 0 0 0,0-1-1 0 0,-1 1 1 0 0,1 0 0 0 0,0 0 0 0 0,-1 0 0 0 0,1 1 0 0 0,-1-1 0 0 0,0 0 0 0 0,1 1 0 0 0,-1 0 0 0 0,0 0 0 0 0,0-1-1 0 0,0 1 1 0 0,0 0 0 0 0,0 1 0 0 0,0-1 0 0 0,-1 0 0 0 0,1 1 0 0 0,-1-1 0 0 0,2 3 0 0 0,-2-3 22 0 0,0 1 1 0 0,-1-1-1 0 0,1 1 1 0 0,0-1-1 0 0,-1 1 1 0 0,0-1-1 0 0,1 1 1 0 0,-1 0-1 0 0,0-1 1 0 0,0 1-1 0 0,-1-1 1 0 0,1 1-1 0 0,0-1 1 0 0,-1 1-1 0 0,0-1 1 0 0,1 1-1 0 0,-1-1 1 0 0,0 1-1 0 0,0-1 1 0 0,-1 0-1 0 0,1 1 1 0 0,0-1-1 0 0,-1 0 1 0 0,1 0-1 0 0,-1 0 1 0 0,-2 2-1 0 0,-3 3 66 0 0,-1 0 1 0 0,1 0-1 0 0,-1-1 0 0 0,-16 10 0 0 0,20-14-54 0 0,2 0-112 0 0,0-1 0 0 0,-1 1 0 0 0,1-1 0 0 0,0 0 0 0 0,-1 0 0 0 0,0 0 0 0 0,1 0-1 0 0,-1 0 1 0 0,0 0 0 0 0,1-1 0 0 0,-1 1 0 0 0,0-1 0 0 0,0 0 0 0 0,1 0 0 0 0,-6 0-1 0 0,-2-1-2635 0 0,8-7-988 0 0,19-6-9771 0 0,-13 12 11669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13.4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169 84 2536 0 0,'1'-4'524'0'0,"-1"0"0"0"0,0-1 0 0 0,0 1 0 0 0,0 0 0 0 0,0-1 0 0 0,-1 1-1 0 0,1-1 1 0 0,-1 1 0 0 0,-2-5 0 0 0,3 7-298 0 0,-1 0 0 0 0,0 0 0 0 0,0 0 0 0 0,0 0 0 0 0,-1 0 0 0 0,1 1-1 0 0,0-1 1 0 0,-1 0 0 0 0,1 0 0 0 0,-1 1 0 0 0,0-1 0 0 0,0 1 0 0 0,1 0 0 0 0,-1-1 0 0 0,0 1 0 0 0,0 0 0 0 0,0 0-1 0 0,0 0 1 0 0,0 0 0 0 0,-3 0 0 0 0,2 0-57 0 0,-1 0 1 0 0,1 1-1 0 0,-1-1 0 0 0,0 1 0 0 0,1 0 0 0 0,-1 0 0 0 0,1 0 1 0 0,-1 0-1 0 0,0 1 0 0 0,1 0 0 0 0,-1-1 0 0 0,1 1 1 0 0,0 1-1 0 0,-1-1 0 0 0,1 0 0 0 0,0 1 0 0 0,-1 0 1 0 0,1-1-1 0 0,-5 5 0 0 0,3-2-18 0 0,0 0 0 0 0,0 1 1 0 0,1-1-1 0 0,0 1 0 0 0,-1 0 0 0 0,2 1 0 0 0,-1-1 1 0 0,0 0-1 0 0,1 1 0 0 0,-4 9 0 0 0,6-10-85 0 0,-1-1 0 0 0,1 1 0 0 0,0 0 1 0 0,0 0-1 0 0,1 0 0 0 0,-1 0 0 0 0,1 0 0 0 0,0 0 0 0 0,1 0 0 0 0,-1 0 0 0 0,2 8 0 0 0,-1-11-53 0 0,0 0 0 0 0,0 1 0 0 0,0-1 1 0 0,0 0-1 0 0,0 1 0 0 0,0-1 0 0 0,1 0 0 0 0,-1 0 0 0 0,1 0 1 0 0,-1 0-1 0 0,1 0 0 0 0,0-1 0 0 0,0 1 0 0 0,0 0 0 0 0,0-1 1 0 0,0 1-1 0 0,0-1 0 0 0,0 0 0 0 0,0 0 0 0 0,1 0 0 0 0,-1 0 1 0 0,3 1-1 0 0,-2-1 3 0 0,0 0 0 0 0,0 0 0 0 0,0 0 0 0 0,1-1 0 0 0,-1 1 1 0 0,0-1-1 0 0,1 1 0 0 0,-1-1 0 0 0,0 0 0 0 0,0-1 0 0 0,1 1 1 0 0,-1 0-1 0 0,0-1 0 0 0,0 0 0 0 0,1 0 0 0 0,4-2 0 0 0,-2-1-28 0 0,0-1 0 0 0,0 0 0 0 0,-1 0 0 0 0,1 0 0 0 0,-1-1 0 0 0,-1 0 0 0 0,1 0 0 0 0,-1 0 0 0 0,5-8 0 0 0,-1-1-31 0 0,0-1-1 0 0,11-31 1 0 0,-17 41 17 0 0,-1 3 8 0 0,7-9 82 0 0,-7 11 256 0 0,3 5-234 0 0,10 13 49 0 0,-2-3 81 0 0,0 0-1 0 0,15 12 1 0 0,-22-21-204 0 0,1 0 0 0 0,1-1 0 0 0,-1 0 0 0 0,1 0 0 0 0,-1-1 0 0 0,1 0 0 0 0,0 0 0 0 0,12 3 0 0 0,-9-4-337 0 0,-1 0 0 0 0,1-1-1 0 0,-1 0 1 0 0,1 0 0 0 0,0-1-1 0 0,-1-1 1 0 0,1 0 0 0 0,10-2-1 0 0,-11 1-1080 0 0,0 0-1 0 0,0-1 0 0 0,11-4 1 0 0,-13 4-380 0 0,0-1 1 0 0,0 0 0 0 0,-1 0 0 0 0,8-6 0 0 0,-5 3-73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13.8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106 37 3560 0 0,'-18'-30'7925'0'0,"18"30"-7739"0"0,0-1 0 0 0,-1 1 0 0 0,1-1 0 0 0,-1 1 0 0 0,1-1 0 0 0,0 1 0 0 0,-1-1 0 0 0,1 1 0 0 0,-1 0-1 0 0,1-1 1 0 0,-1 1 0 0 0,1 0 0 0 0,-1 0 0 0 0,1-1 0 0 0,-1 1 0 0 0,1 0 0 0 0,-1 0 0 0 0,0 0 0 0 0,1-1 0 0 0,-1 1 0 0 0,1 0 0 0 0,-1 0 0 0 0,1 0 0 0 0,-1 0 0 0 0,0 0-1 0 0,1 0 1 0 0,-2 1 0 0 0,-4 4 2759 0 0,2 1-3989 0 0,4-4 1136 0 0,-1-1 0 0 0,1 0-1 0 0,-1 1 1 0 0,1-1 0 0 0,-1 0 0 0 0,1 1-1 0 0,0-1 1 0 0,0 1 0 0 0,0-1-1 0 0,0 1 1 0 0,0-1 0 0 0,0 0-1 0 0,0 1 1 0 0,1-1 0 0 0,-1 1-1 0 0,0-1 1 0 0,1 1 0 0 0,-1-1-1 0 0,1 0 1 0 0,0 2 0 0 0,3 7 225 0 0,-3-5-203 0 0,30 130 3172 0 0,-28-111-2851 0 0,0-1 0 0 0,-1 1 1 0 0,-2 0-1 0 0,-2 25 1 0 0,-5-3 6 0 0,-1-1 1 0 0,-3 1-1 0 0,-1-1 1 0 0,-22 50-1 0 0,16-57-1147 0 0,2-17-3556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15.5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488 163 2392 0 0,'0'0'9787'0'0,"-7"-1"-9268"0"0,-348-22 5118 0 0,296 19-5303 0 0,57 4-333 0 0,-1 0 17 0 0,-8 0 18 0 0,9 0 38 0 0,-1 0-58 0 0,-40 0 87 0 0,40 0-60 0 0,8-5-369 0 0,16-11 155 0 0,41-24 0 0 0,-51 34 149 0 0,0-1 0 0 0,15-11 0 0 0,21-17-119 0 0,-46 35 179 0 0,0-1 0 0 0,0 0 0 0 0,-1 0 0 0 0,1 1 0 0 0,0-1 0 0 0,0 0 1 0 0,0 1-1 0 0,0-1 0 0 0,1 1 0 0 0,-1 0 0 0 0,0-1 0 0 0,0 1 0 0 0,0 0 0 0 0,0-1 0 0 0,2 1 0 0 0,-2 0-10 0 0,-1 1 0 0 0,1-1-1 0 0,-1 1 1 0 0,1-1-1 0 0,-1 0 1 0 0,1 1 0 0 0,-1-1-1 0 0,0 1 1 0 0,1-1-1 0 0,-1 1 1 0 0,0-1 0 0 0,0 1-1 0 0,1-1 1 0 0,-1 1 0 0 0,0-1-1 0 0,0 1 1 0 0,0-1-1 0 0,0 1 1 0 0,1 0 0 0 0,0 3-136 0 0,0 0 233 0 0,-1 0 57 0 0,5 205 2533 0 0,-4-194-2552 0 0,-1 1 207 0 0,2 0-1 0 0,5 29 0 0 0,-6-42-359 0 0,1 2 21 0 0,-1-3-176 0 0,1 0-863 0 0,-1 1 1906 0 0,-11-39-23024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16.7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253 5 1464 0 0,'-3'-5'8806'0'0,"-13"7"-7976"0"0,1 0 0 0 0,0 1 0 0 0,0 0 0 0 0,-26 10 0 0 0,30-8-540 0 0,0 0-1 0 0,1 0 1 0 0,-1 1-1 0 0,1 1 1 0 0,0-1-1 0 0,1 2 1 0 0,0-1-1 0 0,-12 14 1 0 0,16-16-165 0 0,0 1 0 0 0,1 1 1 0 0,0-1-1 0 0,0 0 0 0 0,0 1 1 0 0,1 0-1 0 0,0 0 0 0 0,0 0 0 0 0,0 0 1 0 0,1 0-1 0 0,1 1 0 0 0,-1-1 1 0 0,1 0-1 0 0,-1 16 0 0 0,3-16-55 0 0,0 1 0 0 0,0-1 1 0 0,1 1-1 0 0,0-1 0 0 0,0 0 0 0 0,1 0 0 0 0,-1 0 0 0 0,2 0 1 0 0,-1 0-1 0 0,1-1 0 0 0,0 1 0 0 0,0-1 0 0 0,1 0 0 0 0,-1 0 1 0 0,1-1-1 0 0,1 1 0 0 0,10 8 0 0 0,-5-6-318 0 0,0 1 0 0 0,1-1 0 0 0,20 10 0 0 0,-20-13-1256 0 0,0 1 0 0 0,1-2-1 0 0,19 6 1 0 0,-24-8-1564 0 0,16 0 311 0 0,-11-4-1317 0 0,3-2 2162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17.4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97 0 2968 0 0,'0'0'6340'0'0,"-3"5"-5446"0"0,-5 10 141 0 0,0 1 0 0 0,2-1 0 0 0,0 1 0 0 0,-6 28 0 0 0,-22 166 2778 0 0,15-80-2212 0 0,18-112-1134 0 0,1-18-463 0 0,0 0 1 0 0,0 0-1 0 0,0 0 1 0 0,0 0 0 0 0,0 0-1 0 0,0 1 1 0 0,0-1 0 0 0,0 0-1 0 0,0 0 1 0 0,1 0-1 0 0,-1 0 1 0 0,0 0 0 0 0,0 0-1 0 0,0 1 1 0 0,0-1 0 0 0,0 0-1 0 0,0 0 1 0 0,0 0-1 0 0,0 0 1 0 0,0 0 0 0 0,0 0-1 0 0,1 0 1 0 0,-1 1 0 0 0,0-1-1 0 0,0 0 1 0 0,0 0-1 0 0,0 0 1 0 0,0 0 0 0 0,0 0-1 0 0,0 0 1 0 0,1 0 0 0 0,-1 0-1 0 0,0 0 1 0 0,0 0-1 0 0,0 0 1 0 0,0 0 0 0 0,0 0-1 0 0,1 0 1 0 0,-1 0 0 0 0,0 0-1 0 0,0 0 1 0 0,0 0 0 0 0,0 0-1 0 0,0 0 1 0 0,1 0-1 0 0,-1 0 1 0 0,19-19 8 0 0,-5 4-54 0 0,51-47-374 0 0,-58 56 385 0 0,1 0 0 0 0,0 1 0 0 0,0 0 0 0 0,1 0 0 0 0,-1 1 0 0 0,1 0 0 0 0,10-3 0 0 0,-17 6 26 0 0,2 2-21 0 0,1 0 29 0 0,0-1 0 0 0,-1 1 0 0 0,1 1-1 0 0,-1-1 1 0 0,0 1 0 0 0,1 0 0 0 0,-1 0 0 0 0,0 0-1 0 0,0 0 1 0 0,0 1 0 0 0,0-1 0 0 0,0 1 0 0 0,-1 0-1 0 0,1 0 1 0 0,-1 1 0 0 0,0-1 0 0 0,0 1 0 0 0,0 0-1 0 0,0 0 1 0 0,-1-1 0 0 0,0 2 0 0 0,1-1 0 0 0,-1 0-1 0 0,-1 0 1 0 0,1 1 0 0 0,1 7 0 0 0,-2-8 20 0 0,-1 0 0 0 0,0 0 1 0 0,0 0-1 0 0,0 0 0 0 0,0 0 0 0 0,-1 0 0 0 0,0 0 1 0 0,0 0-1 0 0,0-1 0 0 0,0 1 0 0 0,0 0 0 0 0,-1 0 1 0 0,1-1-1 0 0,-1 1 0 0 0,0-1 0 0 0,0 0 1 0 0,-1 1-1 0 0,1-1 0 0 0,-1 0 0 0 0,-5 5 0 0 0,3-4-53 0 0,0 0 0 0 0,-1-1 0 0 0,1 1 0 0 0,-1-1-1 0 0,0-1 1 0 0,0 1 0 0 0,0-1 0 0 0,0 0 0 0 0,0 0 0 0 0,-1 0-1 0 0,1-1 1 0 0,-1 0 0 0 0,-8 0 0 0 0,10-1-210 0 0,-39 0-1978 0 0,21-8-2634 0 0,22 7 3860 0 0,-1 0 0 0 0,0 0 1 0 0,1 0-1 0 0,-1 0 0 0 0,1 0 0 0 0,-1-1 0 0 0,1 1 1 0 0,0-1-1 0 0,-3-2 0 0 0,-3-7-948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17.7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130 0 4440 0 0,'0'0'6858'0'0,"-4"3"-5987"0"0,-10 11 387 0 0,-1 0 1 0 0,2 1-1 0 0,0 0 1 0 0,0 2-1 0 0,-16 28 0 0 0,5-8-1323 0 0,20-31-4765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18.4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260 68 2444 0 0,'-4'-15'3076'0'0,"0"11"-2574"0"0,1 0 0 0 0,-1 0 1 0 0,0 0-1 0 0,0 0 0 0 0,-1 1 1 0 0,1 0-1 0 0,-1 0 0 0 0,0 0 0 0 0,1 1 1 0 0,-1-1-1 0 0,0 1 0 0 0,-8-2 1 0 0,5 1 81 0 0,-1 1 0 0 0,0 0 1 0 0,0 1-1 0 0,0 0 0 0 0,0 1 1 0 0,-13 0-1 0 0,17 1-406 0 0,0-1 0 0 0,0 2 0 0 0,1-1 0 0 0,-1 1 0 0 0,1-1 0 0 0,-1 1 0 0 0,1 0-1 0 0,-1 1 1 0 0,1-1 0 0 0,0 1 0 0 0,0 0 0 0 0,0 0 0 0 0,0 0 0 0 0,1 1 0 0 0,-4 4 0 0 0,1-3 3 0 0,2 2 1 0 0,-1-1-1 0 0,0 0 1 0 0,1 1-1 0 0,1 0 1 0 0,-1 0 0 0 0,1 0-1 0 0,-3 11 1 0 0,5-15-113 0 0,0 0 1 0 0,0 1 0 0 0,1-1 0 0 0,-1 1 0 0 0,1-1 0 0 0,0 0 0 0 0,0 1-1 0 0,0-1 1 0 0,1 1 0 0 0,-1-1 0 0 0,3 6 0 0 0,-3-7-50 0 0,1 0 0 0 0,0 0 0 0 0,0 0 1 0 0,1 0-1 0 0,-1 0 0 0 0,0 0 0 0 0,0 0 1 0 0,1-1-1 0 0,-1 1 0 0 0,1-1 0 0 0,0 1 0 0 0,0-1 1 0 0,-1 0-1 0 0,1 1 0 0 0,0-1 0 0 0,0 0 0 0 0,0 0 1 0 0,0 0-1 0 0,0 0 0 0 0,4 0 0 0 0,-2 1-1 0 0,22 4 72 0 0,-20-6-90 0 0,0 1 0 0 0,-1-1 0 0 0,1 0 0 0 0,0 0 0 0 0,0-1-1 0 0,0 0 1 0 0,0 0 0 0 0,0 0 0 0 0,0 0 0 0 0,0-1 0 0 0,-1 0-1 0 0,1-1 1 0 0,-1 1 0 0 0,0-1 0 0 0,1 0 0 0 0,5-5 0 0 0,-1 0-31 0 0,-1-1 0 0 0,-1 0 0 0 0,1 0 0 0 0,-1-1 0 0 0,-1 0 0 0 0,13-22 0 0 0,-3 1-10 0 0,-11 24 55 0 0,-5 6 422 0 0,1 4-332 0 0,17 32 130 0 0,-13-23-96 0 0,1 1-1 0 0,12 17 1 0 0,-15-26-88 0 0,0 1 1 0 0,-1-1 0 0 0,1 0-1 0 0,1-1 1 0 0,8 7-1 0 0,-7-6 48 0 0,0-1-1 0 0,0 0 0 0 0,1 0 0 0 0,-1-1 0 0 0,1 0 0 0 0,11 3 0 0 0,-10-4-655 0 0,0 0 0 0 0,0-1 0 0 0,0 1 0 0 0,0-1 0 0 0,12-2 0 0 0,-11 0-880 0 0,-1 0 0 0 0,1 0 0 0 0,0-1 0 0 0,13-6 0 0 0,-14 5-732 0 0,0 0 1 0 0,0-1-1 0 0,0 0 1 0 0,11-10-1 0 0,-10 7 281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18.8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199 1 3868 0 0,'-3'1'1191'0'0,"-21"12"787"0"0,2 2 0 0 0,-1 0 0 0 0,2 1 0 0 0,-28 26 0 0 0,-1 4-1347 0 0,44-37-2435 0 0,5 5-6702 0 0,1-11 6472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19.3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346 4 4256 0 0,'10'-4'10735'0'0,"-6"10"-10324"0"0,0 0 0 0 0,-1 0 0 0 0,0 0 0 0 0,0 1 0 0 0,0-1 0 0 0,-1 1 0 0 0,1 0 0 0 0,-2 0 0 0 0,2 9 0 0 0,7 58 1936 0 0,-1 78 0 0 0,-9-124-2021 0 0,-1-1 0 0 0,-1 0 0 0 0,-2 0 1 0 0,-1 0-1 0 0,-1 0 0 0 0,-11 32 0 0 0,10-42-105 0 0,0 0-1 0 0,-2-1 1 0 0,-9 16-1 0 0,10-20-892 0 0,-1 0 0 0 0,-1-1-1 0 0,-19 20 1 0 0,19-22-603 0 0,-1-1-1 0 0,0 0 0 0 0,0 0 1 0 0,-17 7-1 0 0,15-9-761 0 0,0 0 0 0 0,-1-1 0 0 0,1-1 0 0 0,-19 4 0 0 0,-39 0-2387 0 0,27-6 2592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0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2312 0 0,'-4'2'1044'0'0,"-16"4"280"0"0,0 2 0 0 0,1 0 0 0 0,1 1 1 0 0,-1 1-1 0 0,1 1 0 0 0,-28 22 0 0 0,38-27-1045 0 0,0 1 0 0 0,1 0 0 0 0,0 0-1 0 0,0 0 1 0 0,1 1 0 0 0,-1 0 0 0 0,2 1-1 0 0,-1-1 1 0 0,1 1 0 0 0,1 0 0 0 0,-1 1 0 0 0,2-1-1 0 0,-1 1 1 0 0,1-1 0 0 0,-3 21 0 0 0,6-25-206 0 0,0 1 0 0 0,0-1 0 0 0,0 1 0 0 0,1-1 0 0 0,0 0 0 0 0,0 0 0 0 0,1 1 0 0 0,-1-1 0 0 0,1 0 0 0 0,0 0 1 0 0,1 0-1 0 0,-1-1 0 0 0,1 1 0 0 0,0 0 0 0 0,0-1 0 0 0,0 0 0 0 0,8 8 0 0 0,-2-4-20 0 0,0 0-1 0 0,0 0 1 0 0,1-1-1 0 0,0 0 1 0 0,0-1-1 0 0,19 9 1 0 0,-18-10-334 0 0,1-1 1 0 0,0 0-1 0 0,0-1 0 0 0,0 0 1 0 0,0-1-1 0 0,19 2 0 0 0,-20-4-880 0 0,0 0 0 0 0,0 0 0 0 0,1-1 0 0 0,-1-1-1 0 0,0 0 1 0 0,0 0 0 0 0,0-1 0 0 0,0-1 0 0 0,-1 0-1 0 0,1 0 1 0 0,-1-1 0 0 0,11-6 0 0 0,-4-1-528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20.0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143 0 3068 0 0,'-1'1'8730'0'0,"-12"12"-5404"0"0,8-8-3188 0 0,1 0 0 0 0,-1 1 1 0 0,1 0-1 0 0,-4 7 0 0 0,-26 48 1877 0 0,25-46-1611 0 0,0 0 0 0 0,1 1 0 0 0,1-1 0 0 0,-10 32 0 0 0,10-8 74 0 0,1 1-1 0 0,3-1 1 0 0,1 1 0 0 0,1 0 0 0 0,9 63 0 0 0,-7-93-433 0 0,0 0 0 0 0,1-1 1 0 0,1 1-1 0 0,0-1 0 0 0,0 1 0 0 0,0-1 1 0 0,1 0-1 0 0,1 0 0 0 0,0-1 0 0 0,0 1 1 0 0,0-1-1 0 0,1 0 0 0 0,0 0 1 0 0,12 10-1 0 0,-4-6-150 0 0,1 0 0 0 0,0-1 1 0 0,1 0-1 0 0,0-2 0 0 0,1 1 0 0 0,30 10 1 0 0,28 7-2310 0 0,-53-20-22 0 0,0-1 0 0 0,0-1 0 0 0,1-2 0 0 0,-1 0 0 0 0,1-1 0 0 0,26-2 0 0 0,-22-1 527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20.6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224 1 3888 0 0,'0'0'7151'0'0,"-6"3"-6190"0"0,-8 6 26 0 0,-1 0 1 0 0,2 1-1 0 0,-1 1 0 0 0,-14 14 1 0 0,-2 7 387 0 0,-72 80 992 0 0,100-102-8927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21.2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255 0 2928 0 0,'-2'0'1245'0'0,"-4"0"-601"0"0,0 1-1 0 0,1 0 1 0 0,-1 0-1 0 0,0 0 1 0 0,1 1-1 0 0,-1 0 1 0 0,1 0 0 0 0,0 0-1 0 0,-1 0 1 0 0,1 1-1 0 0,0 0 1 0 0,1 0-1 0 0,-1 0 1 0 0,0 1 0 0 0,-6 7-1 0 0,-11 9 980 0 0,-31 40-1 0 0,47-52-1327 0 0,-3 3 13 0 0,0 1 1 0 0,0 0 0 0 0,1 1 0 0 0,1 0 0 0 0,0 0 0 0 0,1 0 0 0 0,1 1-1 0 0,0 0 1 0 0,0 0 0 0 0,-3 22 0 0 0,7-24-144 0 0,0-1 1 0 0,0 1 0 0 0,1-1-1 0 0,1 1 1 0 0,0-1-1 0 0,0 1 1 0 0,1-1-1 0 0,1 0 1 0 0,0 0-1 0 0,0 0 1 0 0,1 0 0 0 0,1 0-1 0 0,0-1 1 0 0,6 11-1 0 0,-5-13-103 0 0,-1 1-1 0 0,1-1 1 0 0,1 0-1 0 0,-1 0 1 0 0,1-1 0 0 0,1 0-1 0 0,0 0 1 0 0,10 7-1 0 0,-8-8-1433 0 0,0 0-1 0 0,0-1 1 0 0,0 0 0 0 0,14 4-1 0 0,-18-7-1920 0 0,-3-1 2539 0 0,-1 0-1 0 0,1 0 1 0 0,0 0 0 0 0,-1-1 0 0 0,1 1 0 0 0,0 0 0 0 0,-1-1-1 0 0,1 0 1 0 0,0 0 0 0 0,0 0 0 0 0,-1 0 0 0 0,1 0 0 0 0,0 0 0 0 0,0-1-1 0 0,3 0 1 0 0,6-4-1072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22.1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352 15 2488 0 0,'0'0'4593'0'0,"-2"-1"-3952"0"0,-7-2 897 0 0,0 0 0 0 0,1 1 0 0 0,-19-3 1 0 0,24 5-1196 0 0,-35 5 1184 0 0,30-4-1326 0 0,1 0 0 0 0,0 0 0 0 0,0 1 0 0 0,-9 2 0 0 0,-5 4 281 0 0,1 1 0 0 0,-1 1 1 0 0,-25 16-1 0 0,36-19-311 0 0,1-1 1 0 0,0 1-1 0 0,0 1 0 0 0,1-1 0 0 0,0 2 0 0 0,0-1 1 0 0,0 1-1 0 0,-6 11 0 0 0,11-16-124 0 0,1 0 0 0 0,0 0 1 0 0,0 0-1 0 0,0 0 0 0 0,0 0 0 0 0,1 0 0 0 0,-1 0 1 0 0,1 0-1 0 0,0 0 0 0 0,1 1 0 0 0,-1-1 0 0 0,1 1 1 0 0,-1-1-1 0 0,2 0 0 0 0,-1 1 0 0 0,0-1 1 0 0,1 0-1 0 0,0 1 0 0 0,-1-1 0 0 0,2 0 0 0 0,-1 0 1 0 0,0 1-1 0 0,1-1 0 0 0,0 0 0 0 0,0 0 1 0 0,0-1-1 0 0,5 7 0 0 0,0-2-44 0 0,0 0 1 0 0,0-1-1 0 0,1 0 0 0 0,0 0 0 0 0,0-1 1 0 0,1 0-1 0 0,0 0 0 0 0,0-1 0 0 0,0 0 1 0 0,1-1-1 0 0,-1 0 0 0 0,16 4 0 0 0,-9-3-1350 0 0,1-2 0 0 0,25 4 0 0 0,-23-6-4580 0 0,35-1-1 0 0,-47-2 3756 0 0,17-2 220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23.3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113 39 2904 0 0,'2'-12'1198'0'0,"-2"10"-30"0"0,-4-12 2760 0 0,4 13-3788 0 0,0 1 0 0 0,0-1 1 0 0,0 1-1 0 0,-1-1 0 0 0,1 1 1 0 0,0 0-1 0 0,0-1 1 0 0,0 1-1 0 0,0-1 0 0 0,-1 1 1 0 0,1-1-1 0 0,0 1 0 0 0,0 0 1 0 0,-1-1-1 0 0,1 1 1 0 0,0-1-1 0 0,-1 1 0 0 0,1 0 1 0 0,0-1-1 0 0,-1 1 1 0 0,1 0-1 0 0,-1 0 0 0 0,1-1 1 0 0,-1 1-1 0 0,1 0 0 0 0,0 0 1 0 0,-1 0-1 0 0,1-1 1 0 0,-1 1-1 0 0,1 0 0 0 0,-1 0 1 0 0,1 0-1 0 0,-1 0 1 0 0,1 0-1 0 0,-1 0 0 0 0,1 0 1 0 0,-1 0-1 0 0,1 0 0 0 0,-1 0 1 0 0,1 0-1 0 0,-1 1 1 0 0,1-1-1 0 0,-1 0 0 0 0,1 0 1 0 0,-1 1-1 0 0,-1 1-12 0 0,1 0-1 0 0,-1 0 1 0 0,0 0-1 0 0,1 0 1 0 0,0 1-1 0 0,0-1 1 0 0,-1 1-1 0 0,1-1 1 0 0,-1 5-1 0 0,-16 58 1452 0 0,3 0-1 0 0,-13 118 1 0 0,22-142-1303 0 0,3-19 6 0 0,-1 30-1 0 0,1-35-12 0 0,1-10-186 0 0,3-7-142 0 0,6-9-6 0 0,6-12-191 0 0,2 1 1 0 0,29-30-1 0 0,-38 44 212 0 0,0 0-1 0 0,1 1 1 0 0,0 0-1 0 0,0 0 1 0 0,0 0-1 0 0,0 1 1 0 0,1 0-1 0 0,0 1 1 0 0,0-1-1 0 0,0 2 1 0 0,0-1-1 0 0,14-2 1 0 0,-21 5 35 0 0,2-1 7 0 0,-1 1 1 0 0,0-1-1 0 0,1 1 0 0 0,-1-1 1 0 0,0 1-1 0 0,1 0 0 0 0,-1 0 1 0 0,1 0-1 0 0,-1 0 0 0 0,0 0 1 0 0,1 1-1 0 0,-1-1 1 0 0,0 1-1 0 0,1 0 0 0 0,-1-1 1 0 0,0 1-1 0 0,0 0 0 0 0,0 0 1 0 0,1 1-1 0 0,-1-1 0 0 0,0 0 1 0 0,-1 1-1 0 0,1-1 0 0 0,0 1 1 0 0,0-1-1 0 0,-1 1 0 0 0,1 0 1 0 0,0 0-1 0 0,-1 0 1 0 0,0 0-1 0 0,0 0 0 0 0,1 0 1 0 0,-1 0-1 0 0,1 3 0 0 0,-2-4 13 0 0,0 1 0 0 0,0-1 0 0 0,0 1-1 0 0,0 0 1 0 0,0-1 0 0 0,0 1-1 0 0,0-1 1 0 0,0 1 0 0 0,0-1 0 0 0,-1 1-1 0 0,1-1 1 0 0,-1 0 0 0 0,1 1 0 0 0,-1-1-1 0 0,1 1 1 0 0,-1-1 0 0 0,0 0 0 0 0,0 0-1 0 0,0 1 1 0 0,-1 0 0 0 0,-22 26 241 0 0,22-26-226 0 0,-9 9 52 0 0,0-1 1 0 0,-1-1-1 0 0,0 0 0 0 0,-1 0 0 0 0,0-2 0 0 0,0 1 0 0 0,-16 5 0 0 0,23-11-1857 0 0,-7 1 4512 0 0,8-3-4320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23.9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230 25 3224 0 0,'-9'-6'2372'0'0,"7"4"-1906"0"0,-1 0 0 0 0,1 0 0 0 0,-1 0 0 0 0,0 0 0 0 0,0 1 0 0 0,0-1 0 0 0,0 1 0 0 0,0 0 0 0 0,-5-2 0 0 0,7 3 234 0 0,-4 0-74 0 0,-3 0-234 0 0,0 1 1 0 0,-1 0 0 0 0,1 0-1 0 0,0 1 1 0 0,0 0-1 0 0,0 0 1 0 0,0 1 0 0 0,-12 6-1 0 0,12-5-166 0 0,1 1 0 0 0,0 0-1 0 0,0 0 1 0 0,1 1 0 0 0,-1 0-1 0 0,1 0 1 0 0,0 0 0 0 0,1 1-1 0 0,-1-1 1 0 0,1 1-1 0 0,1 1 1 0 0,-1-1 0 0 0,1 1-1 0 0,1 0 1 0 0,-5 12 0 0 0,7-18-191 0 0,1 0 1 0 0,-1 0-1 0 0,1 0 0 0 0,0 0 1 0 0,0 0-1 0 0,0 1 1 0 0,0-1-1 0 0,0 0 1 0 0,0 0-1 0 0,0 0 1 0 0,1 0-1 0 0,-1 0 0 0 0,1 1 1 0 0,-1-1-1 0 0,1 0 1 0 0,0 0-1 0 0,0 0 1 0 0,0-1-1 0 0,0 1 1 0 0,0 0-1 0 0,0 0 0 0 0,1 0 1 0 0,-1-1-1 0 0,1 1 1 0 0,-1-1-1 0 0,3 3 1 0 0,-1-2-18 0 0,1 0 1 0 0,-1 0-1 0 0,0 0 1 0 0,0 0-1 0 0,1-1 1 0 0,-1 1-1 0 0,1-1 1 0 0,0 0 0 0 0,-1 0-1 0 0,1 0 1 0 0,0-1-1 0 0,6 1 1 0 0,-7-1-21 0 0,1-1 24 0 0,1 0-22 0 0,19-8-36 0 0,-17 5 22 0 0,0 0-1 0 0,-1 0 0 0 0,1-1 0 0 0,-1 0 0 0 0,0 0 0 0 0,0 0 0 0 0,9-13 1 0 0,1-3 33 0 0,14-24 1 0 0,-5 6 9 0 0,-24 38 598 0 0,1 5-482 0 0,9 31 356 0 0,-8-23-324 0 0,1-1 0 0 0,0 1 0 0 0,0-1 0 0 0,1 0 0 0 0,8 12 0 0 0,-9-18-76 0 0,-1 0 0 0 0,1 0-1 0 0,1 0 1 0 0,-1-1 0 0 0,7 5 0 0 0,-7-5-549 0 0,1-1-1 0 0,0 0 1 0 0,0 0-1 0 0,0 0 1 0 0,8 2-1 0 0,-7-3-618 0 0,-1-1-1 0 0,1 1 1 0 0,0-1-1 0 0,-1 0 0 0 0,9 0 1 0 0,-8-1-689 0 0,0-1-1 0 0,0 1 1 0 0,0-1 0 0 0,0 0 0 0 0,8-3-1 0 0,-1 0-151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24.6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110 24 2856 0 0,'-17'-24'13901'0'0,"9"40"-13415"0"0,6-12-41 0 0,3 0-23 0 0,28 89 2728 0 0,-15-54-1802 0 0,-2 2 0 0 0,13 76 0 0 0,-24-93-1115 0 0,0 1 1 0 0,-2 0 0 0 0,0 0 0 0 0,-2 0 0 0 0,0-1-1 0 0,-2 1 1 0 0,-1-1 0 0 0,-1 0 0 0 0,-1-1-1 0 0,-14 30 1 0 0,-6 0-1823 0 0,27-51 875 0 0,1-2 471 0 0,-1 1-1 0 0,1-1 0 0 0,0 0 1 0 0,-1 1-1 0 0,1-1 0 0 0,-1 0 1 0 0,1 1-1 0 0,0-1 0 0 0,-1 0 1 0 0,1 0-1 0 0,-1 1 0 0 0,1-1 0 0 0,-1 0 1 0 0,1 0-1 0 0,-1 0 0 0 0,1 0 1 0 0,-1 1-1 0 0,1-1 0 0 0,-1 0 1 0 0,1 0-1 0 0,-1 0 0 0 0,1 0 1 0 0,-1 0-1 0 0,1 0 0 0 0,-1-1 1 0 0,1 1-1 0 0,-1 0 0 0 0,1 0 1 0 0,0 0-1 0 0,-1 0 0 0 0,1 0 1 0 0,-1-1-1 0 0,1 1 0 0 0,-1-1 0 0 0,-13-3-5729 0 0,8 2 6118 0 0,3 0-938 0 0,0 1 0 0 0,-1-1-1 0 0,1 0 1 0 0,1 0 0 0 0,-1-1 0 0 0,0 1 0 0 0,0-1-1 0 0,1 1 1 0 0,0-1 0 0 0,-4-5 0 0 0,4 5 362 0 0,-6-7-1364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25.2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168 0 2720 0 0,'0'0'7020'0'0,"-4"5"-6328"0"0,-63 62 3670 0 0,-17 19-552 0 0,83-85-3724 0 0,0 1-1308 0 0,-9 7 3844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26.0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308 8 3928 0 0,'-13'-7'10892'0'0,"13"7"-10717"0"0,0 0 1 0 0,0 0-1 0 0,0 1 1 0 0,-1-1-1 0 0,1 0 1 0 0,0 0-1 0 0,0 1 0 0 0,0-1 1 0 0,0 0-1 0 0,0 0 1 0 0,0 0-1 0 0,0 1 1 0 0,0-1-1 0 0,0 0 1 0 0,0 0-1 0 0,0 1 1 0 0,0-1-1 0 0,6 33 2559 0 0,8 15-528 0 0,11 60 0 0 0,-22-82-1751 0 0,0 0 1 0 0,-2 0-1 0 0,-1 0 0 0 0,-3 29 0 0 0,-7 26 750 0 0,-4 1 0 0 0,-43 142 0 0 0,47-199-1056 0 0,-2-1 1 0 0,0 0-1 0 0,-1-1 1 0 0,-2 0 0 0 0,0-1-1 0 0,-21 22 1 0 0,34-42-255 0 0,-2 4-179 0 0,4-5 65 0 0,0-1 0 0 0,0 1 1 0 0,-1 0-1 0 0,1 0 0 0 0,-1 0 0 0 0,1 0 0 0 0,-1 0 0 0 0,1-1 0 0 0,-1 1 0 0 0,1 0 0 0 0,-1 0 0 0 0,0-1 0 0 0,1 1 0 0 0,-1 0 1 0 0,0-1-1 0 0,0 1 0 0 0,1-1 0 0 0,-2 1 0 0 0,-2 0-1237 0 0,1 0 1 0 0,-1-1-1 0 0,0 1 0 0 0,0-1 1 0 0,1 0-1 0 0,-1 0 0 0 0,0-1 1 0 0,-6 0-1 0 0,-36-10-7202 0 0,19 3 5097 0 0,9 4 1723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28.2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325 16 3644 0 0,'3'-5'15522'0'0,"-26"2"-15278"0"0,17 3-23 0 0,2 0-36 0 0,-98-5 1108 0 0,54 2-674 0 0,-74 4 0 0 0,120 0-592 0 0,-1-1 10 0 0,-7 4 1 0 0,10-4-42 0 0,-1 0 0 0 0,1 0-1 0 0,0 0 1 0 0,-1 0-1 0 0,1 0 1 0 0,0 0 0 0 0,0 0-1 0 0,-1 0 1 0 0,1 0-1 0 0,0 0 1 0 0,0 0-1 0 0,-1 0 1 0 0,1 0 0 0 0,0 0-1 0 0,0 0 1 0 0,-1 1-1 0 0,1-1 1 0 0,0 0 0 0 0,0 0-1 0 0,0 0 1 0 0,-1 0-1 0 0,1 1 1 0 0,0-1 0 0 0,0 0-1 0 0,0 0 1 0 0,0 0-1 0 0,-1 1 1 0 0,1-1-1 0 0,0 0 1 0 0,0 0 0 0 0,0 0-1 0 0,0 1 1 0 0,0-1-1 0 0,0 0 1 0 0,0 0 0 0 0,0 1-1 0 0,-1-1 1 0 0,1 0-1 0 0,0 1 1 0 0,0-1-1 0 0,0 0 1 0 0,0 0 0 0 0,0 1-1 0 0,1-1 1 0 0,-1 0-1 0 0,0 0 1 0 0,0 1 0 0 0,0-1-1 0 0,0 0 1 0 0,0 0-1 0 0,0 1 1 0 0,0-1 0 0 0,0 0-1 0 0,1 1 1 0 0,36 21-621 0 0,2-2 0 0 0,56 23 1 0 0,-31-25 166 0 0,-62-17 475 0 0,-2-1 50 0 0,15 4-145 0 0,-9 0 1890 0 0,-162 1-924 0 0,87-14-1444 0 0,67 9 255 0 0,-6-1 487 0 0,5 1-1648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6:3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2292 0 0,'-17'4'6993'0'0,"23"-3"-4896"0"0,20 3-928 0 0,35-1-1044 0 0,-46-2-4 0 0,0 0 0 0 0,0 1 0 0 0,0 0 0 0 0,15 5 0 0 0,-9-2-79 0 0,-3-1 116 0 0,29 10 0 0 0,-45-13-116 0 0,7 3 130 0 0,-7-4-151 0 0,-1 0 0 0 0,1 1 0 0 0,-1-1 0 0 0,1 0 0 0 0,-1 1 0 0 0,0 0 0 0 0,0-1-1 0 0,1 1 1 0 0,-1 0 0 0 0,0-1 0 0 0,3 3 0 0 0,-4-2-12 0 0,0 1 0 0 0,0-1 0 0 0,-1 1 0 0 0,1-1 0 0 0,0 0 0 0 0,0 1 0 0 0,-1-1 0 0 0,1 0 0 0 0,0 0 0 0 0,-1 1 0 0 0,0-1 0 0 0,1 0 0 0 0,-1 0 1 0 0,0 1-1 0 0,1-1 0 0 0,-1 0 0 0 0,0 0 0 0 0,0 0 0 0 0,0 0 0 0 0,0 0 0 0 0,0 0 0 0 0,0-1 0 0 0,0 1 0 0 0,0 0 0 0 0,-2 0 0 0 0,-33 23 225 0 0,5-4-106 0 0,-38 30 0 0 0,7-4 124 0 0,59-43-202 0 0,0-1 1 0 0,0 1 0 0 0,0 0 0 0 0,0 0-1 0 0,1 0 1 0 0,0 0 0 0 0,-1 1 0 0 0,1-1-1 0 0,1 1 1 0 0,-1-1 0 0 0,0 1 0 0 0,1-1-1 0 0,0 1 1 0 0,-1 0 0 0 0,2 0 0 0 0,-2 5-1 0 0,2-8-33 0 0,1 0 0 0 0,-1-1 0 0 0,0 1-1 0 0,0 0 1 0 0,1-1 0 0 0,-1 1 0 0 0,1-1-1 0 0,-1 1 1 0 0,0-1 0 0 0,1 1 0 0 0,-1-1-1 0 0,1 1 1 0 0,0-1 0 0 0,-1 1 0 0 0,1-1-1 0 0,-1 0 1 0 0,1 1 0 0 0,0-1-1 0 0,-1 0 1 0 0,1 1 0 0 0,-1-1 0 0 0,2 0-1 0 0,18 5 248 0 0,11-4-44 0 0,48-1 124 0 0,-77 0-412 0 0,71-7-1276 0 0,-50 2-2031 0 0,-3-4-3367 0 0,-10 0 1155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0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88 2772 0 0,'9'-10'10174'0'0,"-9"10"-10115"0"0,-2 22 2704 0 0,1-15-3201 0 0,-12 113 2892 0 0,-2 56-414 0 0,7-54-907 0 0,6-117-1071 0 0,2-5-87 0 0,0 0 0 0 0,0 0-1 0 0,0 0 1 0 0,0 0 0 0 0,0 0 0 0 0,0 0-1 0 0,0-1 1 0 0,0 1 0 0 0,0 0-1 0 0,0 0 1 0 0,0 0 0 0 0,0 0 0 0 0,0 0-1 0 0,0 0 1 0 0,0 0 0 0 0,0 0 0 0 0,0 0-1 0 0,0 0 1 0 0,0-1 0 0 0,0 1-1 0 0,0 0 1 0 0,0 0 0 0 0,0 0 0 0 0,0 0-1 0 0,0 0 1 0 0,0 0 0 0 0,0 0-1 0 0,0 0 1 0 0,-1 0 0 0 0,1 0 0 0 0,0 0-1 0 0,0 0 1 0 0,0 0 0 0 0,0-1 0 0 0,0 1-1 0 0,0 0 1 0 0,0 0 0 0 0,0 0-1 0 0,0 0 1 0 0,0 0 0 0 0,0 0 0 0 0,0 0-1 0 0,-1 0 1 0 0,1 0 0 0 0,0 0-1 0 0,0 0 1 0 0,0 0 0 0 0,0 0 0 0 0,0 0-1 0 0,0 0 1 0 0,0 0 0 0 0,0 0 0 0 0,0 0-1 0 0,0 0 1 0 0,-1 0 0 0 0,1 0-1 0 0,0 0 1 0 0,0 0 0 0 0,0 0 0 0 0,0 0-1 0 0,0 1 1 0 0,0-1 0 0 0,0 0 0 0 0,0 0-1 0 0,0 0 1 0 0,0 0 0 0 0,0 0-1 0 0,-1 0 1 0 0,0-10-192 0 0,0 1 1 0 0,0-1-1 0 0,1 0 0 0 0,1 0 0 0 0,-1 1 0 0 0,1-1 1 0 0,3-10-1 0 0,14-57-886 0 0,-7 24 739 0 0,2 1 0 0 0,2 0 0 0 0,25-54-1 0 0,-37 99 415 0 0,1 1 1 0 0,0-1-1 0 0,1 1 0 0 0,-1 0 0 0 0,1 0 0 0 0,0 0 0 0 0,1 1 0 0 0,0-1 0 0 0,-1 1 1 0 0,1 1-1 0 0,1-1 0 0 0,-1 1 0 0 0,1 0 0 0 0,0 0 0 0 0,0 1 0 0 0,0 0 0 0 0,0 0 1 0 0,0 1-1 0 0,1 0 0 0 0,-1 0 0 0 0,1 1 0 0 0,0 0 0 0 0,-1 0 0 0 0,1 1 0 0 0,12 0 1 0 0,-9 1 59 0 0,-1 0 1 0 0,0 0-1 0 0,0 1 1 0 0,0 0 0 0 0,0 1-1 0 0,0 0 1 0 0,0 1 0 0 0,-1 0-1 0 0,1 0 1 0 0,-1 1-1 0 0,0 0 1 0 0,0 1 0 0 0,-1 0-1 0 0,0 0 1 0 0,0 1-1 0 0,0 0 1 0 0,-1 0 0 0 0,12 17-1 0 0,-14-18 19 0 0,-1 1-1 0 0,0 0 0 0 0,-1 1 0 0 0,1-1 1 0 0,-1 1-1 0 0,-1-1 0 0 0,1 1 0 0 0,1 15 0 0 0,-3-17-53 0 0,-1-1-1 0 0,0 1 1 0 0,0-1-1 0 0,0 1 1 0 0,-1-1-1 0 0,0 1 1 0 0,0-1-1 0 0,0 0 0 0 0,0 1 1 0 0,-1-1-1 0 0,0 0 1 0 0,0 0-1 0 0,-1 0 1 0 0,-4 7-1 0 0,-4 3 108 0 0,0 0 1 0 0,-1 0-1 0 0,-1-1 0 0 0,0-1 0 0 0,-1 0 1 0 0,0-1-1 0 0,-22 14 0 0 0,25-19-575 0 0,-1 0 0 0 0,0-1 0 0 0,0-1 0 0 0,-21 7 0 0 0,23-10-960 0 0,0 1 0 0 0,-1-2 1 0 0,1 1-1 0 0,-1-1 0 0 0,0-1 0 0 0,-13-1 0 0 0,17 0 266 0 0,1 0-1 0 0,0 0 1 0 0,0-1-1 0 0,-1 0 1 0 0,1 0-1 0 0,0 0 1 0 0,-8-6-1 0 0,2 1-524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29.6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296 17 1860 0 0,'-10'-6'4235'0'0,"1"3"-3438"0"0,0 1 0 0 0,0 0 0 0 0,0 1 1 0 0,-1 0-1 0 0,1 0 0 0 0,0 1 0 0 0,-1 0 0 0 0,1 0 0 0 0,-10 3 0 0 0,9-1-576 0 0,1 0 1 0 0,0 1-1 0 0,-1 0 0 0 0,1 0 0 0 0,0 1 0 0 0,0 0 1 0 0,1 1-1 0 0,-1 0 0 0 0,1 0 0 0 0,0 1 0 0 0,1 0 1 0 0,-1 0-1 0 0,1 1 0 0 0,-9 10 0 0 0,11-9-104 0 0,-1-1 0 0 0,1 1 0 0 0,0 0 0 0 0,1 0 0 0 0,0 0-1 0 0,0 0 1 0 0,1 1 0 0 0,0 0 0 0 0,1 0 0 0 0,0 0 0 0 0,0 0 0 0 0,1 0 0 0 0,0 0-1 0 0,0 0 1 0 0,1 10 0 0 0,1-13-95 0 0,-1 1-1 0 0,2-1 1 0 0,-1 1 0 0 0,0-1 0 0 0,1 0-1 0 0,0 0 1 0 0,1 0 0 0 0,0 0-1 0 0,-1 0 1 0 0,2-1 0 0 0,-1 1-1 0 0,1-1 1 0 0,0 0 0 0 0,0 0 0 0 0,0 0-1 0 0,1 0 1 0 0,-1-1 0 0 0,1 1-1 0 0,0-1 1 0 0,1-1 0 0 0,-1 1-1 0 0,9 3 1 0 0,-9-4-295 0 0,1 0-1 0 0,0-1 1 0 0,0 0-1 0 0,0-1 1 0 0,7 2 0 0 0,0-2-2168 0 0,0 0 0 0 0,0-1 0 0 0,1 0 0 0 0,-1-1 0 0 0,25-5 0 0 0,-22 3 506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30.2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207 133 3756 0 0,'0'0'5634'0'0,"-6"-2"-4928"0"0,-108-21 4131 0 0,108 22-4702 0 0,0 0-1 0 0,-1-1 1 0 0,1 1-1 0 0,0-1 1 0 0,0-1-1 0 0,1 1 1 0 0,-1-1-1 0 0,0 0 0 0 0,1 0 1 0 0,0-1-1 0 0,-10-7 1 0 0,14 10-111 0 0,0 0-21 0 0,1 1-1 0 0,-1 0 1 0 0,1-1 0 0 0,-1 1 0 0 0,1 0 0 0 0,0-1-1 0 0,-1 1 1 0 0,1-1 0 0 0,0 1 0 0 0,-1 0 0 0 0,1-1 0 0 0,0 1-1 0 0,-1-1 1 0 0,1 1 0 0 0,0-1 0 0 0,0 0 0 0 0,0 1-1 0 0,-1-1 1 0 0,1 1 0 0 0,0-1 0 0 0,0 1 0 0 0,0-1-1 0 0,0 1 1 0 0,0-1 0 0 0,0 0 0 0 0,0 1 0 0 0,0-1-1 0 0,0 1 1 0 0,1-1 0 0 0,-1 1 0 0 0,0-1 0 0 0,0 1-1 0 0,0-1 1 0 0,1 0 0 0 0,8-21 156 0 0,4 6-129 0 0,-11 14 12 0 0,4-9 358 0 0,-6 11-370 0 0,1 0 1 0 0,-1 0-1 0 0,0 0 0 0 0,1-1 0 0 0,-1 1 1 0 0,0 0-1 0 0,1 0 0 0 0,-1 0 0 0 0,0 0 1 0 0,1 0-1 0 0,-1 0 0 0 0,1 0 0 0 0,-1-1 1 0 0,0 1-1 0 0,1 0 0 0 0,-1 1 0 0 0,1-1 1 0 0,-1 0-1 0 0,0 0 0 0 0,1 0 0 0 0,-1 0 1 0 0,1 0-1 0 0,-1 0 0 0 0,0 0 0 0 0,1 1 1 0 0,-1-1-1 0 0,0 0 0 0 0,1 0 0 0 0,-1 1 1 0 0,1 0 8 0 0,0 0 1 0 0,0 0-1 0 0,-1 0 1 0 0,1 0 0 0 0,0 0-1 0 0,-1 0 1 0 0,1 0-1 0 0,-1 0 1 0 0,1 0 0 0 0,-1 0-1 0 0,0 0 1 0 0,0 0 0 0 0,1 1-1 0 0,-1 1 1 0 0,4 27 600 0 0,2-1 0 0 0,12 41 1 0 0,-17-67-690 0 0,0-1 0 0 0,1 1 1 0 0,-1-1-1 0 0,0 0 1 0 0,1 1-1 0 0,-1-1 1 0 0,1 0-1 0 0,0 0 0 0 0,0 0 1 0 0,0 0-1 0 0,0-1 1 0 0,0 1-1 0 0,0 0 1 0 0,0-1-1 0 0,5 3 1 0 0,11 0-10214 0 0,-17-4 9842 0 0,1 0 0 0 0,-1 0 0 0 0,0-1-1 0 0,1 1 1 0 0,-1 0 0 0 0,0-1 0 0 0,1 0 0 0 0,-1 1-1 0 0,0-1 1 0 0,0 1 0 0 0,0-1 0 0 0,1 0 0 0 0,-1 0-1 0 0,0 0 1 0 0,1-1 0 0 0,2-5-1497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31.0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15 3368 0 0,'-3'-14'15351'0'0,"4"26"-12857"0"0,6 50-2526 0 0,-6-50 992 0 0,31 138 1008 0 0,-19-94-1383 0 0,25 73 609 0 0,-37-126-1109 0 0,3 8 105 0 0,-4-11-194 0 0,0 0 1 0 0,0 1-1 0 0,0-1 0 0 0,0 0 1 0 0,0 1-1 0 0,0-1 1 0 0,0 0-1 0 0,1 1 0 0 0,-1-1 1 0 0,0 0-1 0 0,0 0 0 0 0,0 1 1 0 0,0-1-1 0 0,0 0 0 0 0,1 0 1 0 0,-1 1-1 0 0,0-1 0 0 0,0 0 1 0 0,0 0-1 0 0,1 0 1 0 0,-1 1-1 0 0,0-1 0 0 0,0 0 1 0 0,1 0-1 0 0,-1 0 0 0 0,0 0 1 0 0,0 0-1 0 0,1 0 0 0 0,-1 1 1 0 0,0-1-1 0 0,1 0 0 0 0,-1 0 1 0 0,0 0-1 0 0,1 0 1 0 0,-1 0-1 0 0,0 0 0 0 0,0 0 1 0 0,1 0-1 0 0,-1 0 0 0 0,0 0 1 0 0,1 0-1 0 0,-1-1 0 0 0,9-8-187 0 0,-1-1 0 0 0,11-18 0 0 0,-11 16-33 0 0,1 0-1 0 0,16-19 1 0 0,-17 23 97 0 0,-5 4 91 0 0,0 1 1 0 0,1-1 0 0 0,0 1-1 0 0,0-1 1 0 0,0 1 0 0 0,0 0-1 0 0,0 1 1 0 0,0-1 0 0 0,1 1-1 0 0,0 0 1 0 0,-1 0 0 0 0,1 0 0 0 0,6-1-1 0 0,-7 2 56 0 0,1 0 0 0 0,-1 0 0 0 0,1 0 0 0 0,-1 1 0 0 0,1 0 0 0 0,0 0 0 0 0,-1 0 0 0 0,1 0 0 0 0,-1 1 0 0 0,1 0 0 0 0,-1 0 0 0 0,1 0 0 0 0,-1 0 0 0 0,0 1 0 0 0,1 0 0 0 0,-1 0-1 0 0,0 0 1 0 0,0 0 0 0 0,0 0 0 0 0,-1 1 0 0 0,1 0 0 0 0,0 0 0 0 0,-1 0 0 0 0,0 0 0 0 0,0 1 0 0 0,0-1 0 0 0,0 1 0 0 0,0-1 0 0 0,3 8 0 0 0,-4-8 29 0 0,-1 0 0 0 0,1 0 0 0 0,-1 0 0 0 0,1 0 1 0 0,-1 1-1 0 0,0-1 0 0 0,0 0 0 0 0,-1 1 0 0 0,1-1 0 0 0,-1 1 0 0 0,1-1 0 0 0,-1 1 0 0 0,0-1 1 0 0,-1 1-1 0 0,1-1 0 0 0,0 0 0 0 0,-1 1 0 0 0,0-1 0 0 0,0 1 0 0 0,0-1 0 0 0,0 0 0 0 0,0 0 1 0 0,-1 0-1 0 0,0 0 0 0 0,1 0 0 0 0,-4 5 0 0 0,-2-2-100 0 0,1-1 0 0 0,-1 1 0 0 0,0-1 0 0 0,0 0 0 0 0,0-1 0 0 0,-15 7 0 0 0,14-8-1905 0 0,1 0 0 0 0,-1 0 0 0 0,-16 2 0 0 0,5-6-7075 0 0,16 1 7483 0 0,2 0 1335 0 0,1 0-1 0 0,-1 0 1 0 0,1 0-1 0 0,-1 0 1 0 0,0 0-1 0 0,1 0 0 0 0,-1 0 1 0 0,0 0-1 0 0,1 0 1 0 0,-1-1-1 0 0,0 1 1 0 0,1 0-1 0 0,-1 0 1 0 0,1-1-1 0 0,-1 1 1 0 0,1 0-1 0 0,-2-1 1 0 0,1-1-977 0 0,-6-3-620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31.9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204 82 3744 0 0,'6'-5'12065'0'0,"-26"1"-11142"0"0,0 2 0 0 0,-31 0 0 0 0,-60-1 595 0 0,109 2-1495 0 0,0-1 16 0 0,2 2-36 0 0,-1 0-1 0 0,1-1 0 0 0,0 1 1 0 0,0 0-1 0 0,0 0 0 0 0,-1 0 1 0 0,1 0-1 0 0,0 0 0 0 0,0-1 1 0 0,0 1-1 0 0,-1 0 0 0 0,1 0 1 0 0,0 0-1 0 0,0 0 0 0 0,0-1 1 0 0,0 1-1 0 0,0 0 0 0 0,0 0 1 0 0,0 0-1 0 0,-1-1 0 0 0,1 1 1 0 0,0 0-1 0 0,0 0 1 0 0,0-1-1 0 0,0 1 0 0 0,0 0 1 0 0,0 0-1 0 0,0-1 0 0 0,0 1 1 0 0,0 0-1 0 0,0 0 0 0 0,0 0 1 0 0,0-1-1 0 0,0 1 0 0 0,1 0 1 0 0,-1 0-1 0 0,0-1 0 0 0,0 1 1 0 0,0 0-1 0 0,0 0 0 0 0,0 0 1 0 0,0-1-1 0 0,1 1 0 0 0,-1 0 1 0 0,0 0-1 0 0,0-1 1 0 0,3-3-1 0 0,18-16-23 0 0,-20 19 29 0 0,3-2 29 0 0,0-1 1 0 0,0 1-1 0 0,0 1 1 0 0,0-1-1 0 0,0 1 0 0 0,0-1 1 0 0,1 1-1 0 0,-1 0 0 0 0,6-1 1 0 0,-8 3 431 0 0,1 2-303 0 0,0-1-74 0 0,0 1 0 0 0,-1 0 0 0 0,1-1 1 0 0,-1 1-1 0 0,0 0 0 0 0,0 1 0 0 0,1-1 1 0 0,-1 0-1 0 0,0 1 0 0 0,-1-1 1 0 0,1 1-1 0 0,0-1 0 0 0,-1 1 0 0 0,0 0 1 0 0,1 0-1 0 0,-1 0 0 0 0,1 5 0 0 0,5 11 468 0 0,1-1 0 0 0,13 22 0 0 0,-17-33-698 0 0,1 0 0 0 0,0 0 1 0 0,1 0-1 0 0,-1-1 0 0 0,1 1 0 0 0,0-2 0 0 0,1 1 0 0 0,7 5 0 0 0,-11-9-577 0 0,-1-1 0 0 0,1 0 1 0 0,0 0-1 0 0,-1 0 0 0 0,1 0 0 0 0,-1 0 0 0 0,1-1 0 0 0,3 1 0 0 0,2 0-2292 0 0,-1-1 0 0 0,1 0 0 0 0,0 0 0 0 0,11-3 1 0 0,-6 1 1208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32.6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179 14 3092 0 0,'-2'0'1193'0'0,"-44"-13"4560"0"0,43 13-4964 0 0,-1 1-104 0 0,-3 1-378 0 0,0 0 0 0 0,0 1 0 0 0,0 0 0 0 0,0 0 0 0 0,0 1 0 0 0,0 0-1 0 0,1 0 1 0 0,0 0 0 0 0,0 1 0 0 0,0 0 0 0 0,0 0 0 0 0,1 1-1 0 0,0-1 1 0 0,0 1 0 0 0,0 0 0 0 0,1 1 0 0 0,0-1 0 0 0,0 1 0 0 0,1 0-1 0 0,-4 9 1 0 0,6-12-268 0 0,1 0 0 0 0,-1 0 0 0 0,1-1-1 0 0,0 1 1 0 0,0 0 0 0 0,0 0 0 0 0,0 0 0 0 0,1 0-1 0 0,0 0 1 0 0,0 0 0 0 0,0-1 0 0 0,0 1 0 0 0,0 0-1 0 0,1-1 1 0 0,-1 1 0 0 0,1-1 0 0 0,0 1 0 0 0,0-1-1 0 0,1 0 1 0 0,-1 0 0 0 0,1 0 0 0 0,-1 0 0 0 0,1 0-1 0 0,0 0 1 0 0,0-1 0 0 0,6 4 0 0 0,-1 0 14 0 0,0-1 0 0 0,1 0 0 0 0,-1-1 0 0 0,1 0 0 0 0,-1-1 1 0 0,1 1-1 0 0,0-2 0 0 0,1 1 0 0 0,14 1 0 0 0,-18-3-37 0 0,1-1-1 0 0,-1 0 1 0 0,1 0-1 0 0,-1 0 1 0 0,1-1-1 0 0,-1 0 1 0 0,1 0-1 0 0,11-5 1 0 0,-14 5-16 0 0,-1-1 0 0 0,1 0 0 0 0,0 0 0 0 0,-1 0 1 0 0,0-1-1 0 0,0 1 0 0 0,1-1 0 0 0,-2 0 0 0 0,1 0 1 0 0,0 0-1 0 0,0 0 0 0 0,-1 0 0 0 0,0-1 0 0 0,0 1 1 0 0,2-5-1 0 0,2-10-17 0 0,-1-1 1 0 0,-1 0 0 0 0,-1 0-1 0 0,1-24 1 0 0,-4 42 54 0 0,0 0 1 0 0,0 0-1 0 0,0 0 0 0 0,0 0 1 0 0,0 0-1 0 0,0 0 0 0 0,0 1 1 0 0,0-1-1 0 0,0 0 0 0 0,1 0 1 0 0,-1 0-1 0 0,0 0 0 0 0,1 0 1 0 0,-1 0-1 0 0,1 0 0 0 0,-1 0 1 0 0,0 0-1 0 0,1 1 1 0 0,0-1-1 0 0,-1 0 0 0 0,1 0 1 0 0,0 1-1 0 0,-1-1 0 0 0,1 0 1 0 0,0 1-1 0 0,1-1 0 0 0,-1 1-8 0 0,0 0 0 0 0,0 1 0 0 0,0-1 0 0 0,0 1 0 0 0,0-1 0 0 0,0 1 0 0 0,1-1 0 0 0,-1 1 0 0 0,0 0-1 0 0,0-1 1 0 0,-1 1 0 0 0,1 0 0 0 0,0 0 0 0 0,0 0 0 0 0,0 0 0 0 0,0 0 0 0 0,-1 0 0 0 0,1 0 0 0 0,-1 0-1 0 0,1 0 1 0 0,0 1 0 0 0,11 17 257 0 0,1-1-1 0 0,1 0 0 0 0,0-1 0 0 0,2-1 1 0 0,25 23-1 0 0,-29-30-2888 0 0,1 0-1 0 0,22 12 0 0 0,-29-16-1637 0 0,-3-4 2481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33.3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163 30 3908 0 0,'0'0'1225'0'0,"-2"-13"3000"0"0,0-3 1070 0 0,2 16-5192 0 0,0 0 1 0 0,1 0 0 0 0,-1 0 0 0 0,0 0-1 0 0,0 0 1 0 0,0 0 0 0 0,1 0-1 0 0,-1 0 1 0 0,0 0 0 0 0,0 0-1 0 0,0-1 1 0 0,1 1 0 0 0,-1 0-1 0 0,0 1 1 0 0,0-1 0 0 0,0 0-1 0 0,1 0 1 0 0,-1 0 0 0 0,0 0-1 0 0,0 0 1 0 0,0 0 0 0 0,1 0-1 0 0,-1 0 1 0 0,0 0 0 0 0,0 0 0 0 0,0 0-1 0 0,1 0 1 0 0,-1 1 0 0 0,0-1-1 0 0,0 0 1 0 0,0 0 0 0 0,0 0-1 0 0,0 0 1 0 0,1 0 0 0 0,-1 1-1 0 0,0-1 1 0 0,0 0 0 0 0,25 32 1961 0 0,-11-11-1515 0 0,-2 1 1 0 0,0 0 0 0 0,-1 1-1 0 0,-2 0 1 0 0,0 1-1 0 0,-2-1 1 0 0,0 2-1 0 0,6 48 1 0 0,2 80 824 0 0,-14-129-1226 0 0,-1 0 1 0 0,-1 0 0 0 0,-1 0 0 0 0,-6 31 0 0 0,4-38-261 0 0,-1 0 1 0 0,-1 0-1 0 0,-13 27 1 0 0,15-37-543 0 0,0 1 1 0 0,-1-1 0 0 0,-9 10-1 0 0,8-11-629 0 0,1 0-1 0 0,-2-1 1 0 0,1 0-1 0 0,-10 6 1 0 0,4-3-1627 0 0,0-2-1 0 0,-18 8 1 0 0,-57 13-3672 0 0,77-25 5965 0 0,-28 9-1192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34.6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152 6 2424 0 0,'-1'-6'12344'0'0,"-2"8"-12343"0"0,-1 0 130 0 0,0 0 0 0 0,1 1 0 0 0,-1 0 0 0 0,0 0 1 0 0,1 0-1 0 0,0 0 0 0 0,-1 0 0 0 0,1 1 0 0 0,-4 6 0 0 0,-9 20 956 0 0,-21 53 0 0 0,16-30-442 0 0,15-39-448 0 0,1 0 0 0 0,1 0-1 0 0,0 1 1 0 0,1 0 0 0 0,-1 15-1 0 0,0 76 656 0 0,1-19-346 0 0,2-71-422 0 0,1 0-1 0 0,0 0 1 0 0,2 0-1 0 0,0-1 0 0 0,0 1 1 0 0,8 21-1 0 0,-4-15 13 0 0,1 0-1 0 0,1-1 1 0 0,2 0-1 0 0,0 0 1 0 0,1-1-1 0 0,0 0 1 0 0,25 30-1 0 0,-30-43-70 0 0,0-1 0 0 0,0 1-1 0 0,1-1 1 0 0,-1 0 0 0 0,1 0-1 0 0,1-1 1 0 0,7 5 0 0 0,-2-1-20 0 0,9-1-774 0 0,-20-7 724 0 0,1 0-552 0 0,0-2-2528 0 0,13-1 12 0 0,-12 2 20 0 0,3-6-1922 0 0,-7-13-1420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36.5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268 136 2136 0 0,'0'0'920'0'0,"14"-4"6900"0"0,46 1-1563 0 0,-58 3-3879 0 0,-9 1-2317 0 0,-55 5 153 0 0,21-3-86 0 0,-1-2-1 0 0,1-2 0 0 0,-52-7 0 0 0,51-2 23 0 0,32 7-112 0 0,8 2-33 0 0,2 1-18 0 0,-1 0 13 0 0,1 0 1 0 0,0 0-1 0 0,0 0 1 0 0,-1-1-1 0 0,1 1 1 0 0,0 0-1 0 0,0 0 1 0 0,0 0-1 0 0,-1-1 0 0 0,1 1 1 0 0,0 0-1 0 0,0 0 1 0 0,0-1-1 0 0,0 1 1 0 0,0 0-1 0 0,-1 0 1 0 0,1-1-1 0 0,0 1 1 0 0,0 0-1 0 0,0-1 0 0 0,0 1 1 0 0,0 0-1 0 0,0 0 1 0 0,0-1-1 0 0,0 1 1 0 0,0 0-1 0 0,0-1 1 0 0,0 1-1 0 0,0 0 0 0 0,0 0 1 0 0,0-1-1 0 0,0 1 1 0 0,1 0-1 0 0,-1-1 1 0 0,0 1-1 0 0,0 0 1 0 0,0 0-1 0 0,1-1 1 0 0,17-13-66 0 0,35-29 60 0 0,-17 9 11 0 0,-34 33-32 0 0,0 0 22 0 0,5-4-20 0 0,-5 4-6 0 0,0 0 10 0 0,5-2 28 0 0,-5 3 175 0 0,-2-1-172 0 0,0 1 1 0 0,1 0-1 0 0,-1-1 1 0 0,1 1-1 0 0,-1 0 1 0 0,0 0-1 0 0,1-1 1 0 0,-1 1-1 0 0,1 0 1 0 0,-1 0-1 0 0,1 0 0 0 0,-1 0 1 0 0,1 0-1 0 0,-1 0 1 0 0,1 0-1 0 0,-1-1 1 0 0,1 1-1 0 0,-1 1 1 0 0,1-1-1 0 0,-1 0 1 0 0,1 0-1 0 0,-1 0 1 0 0,1 0-1 0 0,-1 0 1 0 0,0 0-1 0 0,1 0 0 0 0,-1 1 1 0 0,1-1-1 0 0,-1 0 1 0 0,1 0-1 0 0,-1 1 1 0 0,0-1-1 0 0,1 0 1 0 0,-1 1-1 0 0,1-1 1 0 0,-1 0-1 0 0,0 1 1 0 0,0-1-1 0 0,1 1 1 0 0,-1-1-1 0 0,0 0 0 0 0,0 1 1 0 0,1-1-1 0 0,-1 1 1 0 0,0 0-1 0 0,1 1 50 0 0,1 0-1 0 0,-1 0 1 0 0,0 1-1 0 0,0-1 0 0 0,-1 0 1 0 0,1 1-1 0 0,-1-1 1 0 0,1 0-1 0 0,0 3 0 0 0,0 25 521 0 0,1 0-1 0 0,12 54 0 0 0,33 60 933 0 0,-45-140-1468 0 0,-1-1 29 0 0,0-1-1079 0 0,4 9 3456 0 0,4-53-26262 0 0,-9 28 21984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38.5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273 8 2056 0 0,'3'-5'6729'0'0,"-22"3"-4655"0"0,-28 3-422 0 0,38 0-1416 0 0,1 1-1 0 0,0 0 1 0 0,-1 0 0 0 0,1 1-1 0 0,0 0 1 0 0,0 0 0 0 0,1 1-1 0 0,-1 0 1 0 0,1 1 0 0 0,0 0-1 0 0,0 0 1 0 0,-7 6 0 0 0,2 0 31 0 0,1 0 1 0 0,0 1 0 0 0,0 1-1 0 0,2-1 1 0 0,-16 26 0 0 0,21-30-164 0 0,1 0 0 0 0,-1 0 0 0 0,2 1 0 0 0,-1-1 0 0 0,1 1 1 0 0,0-1-1 0 0,1 1 0 0 0,0 0 0 0 0,0 0 0 0 0,1-1 0 0 0,0 1 0 0 0,1 0 0 0 0,0 0 1 0 0,0-1-1 0 0,1 1 0 0 0,0 0 0 0 0,1-1 0 0 0,5 15 0 0 0,-5-18-75 0 0,-1-1 0 0 0,0 1 0 0 0,1-1 0 0 0,0 1 0 0 0,0-1-1 0 0,0 0 1 0 0,1 0 0 0 0,-1 0 0 0 0,1-1 0 0 0,0 0 0 0 0,0 1 0 0 0,0-1 0 0 0,7 3-1 0 0,-2-1 6 0 0,1 0-1 0 0,-1-1 0 0 0,1 0 1 0 0,-1-1-1 0 0,19 4 0 0 0,-9-4-623 0 0,-1-1 0 0 0,27 1 0 0 0,-27-4-2549 0 0,0 0 0 0 0,0-1 0 0 0,0-1 0 0 0,32-9 0 0 0,-37 7 1349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39.6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252 96 1976 0 0,'0'0'6981'0'0,"-6"-1"-6415"0"0,-39-2 1614 0 0,-50 4 1 0 0,32 0-990 0 0,60-1-1162 0 0,1-1 1 0 0,0 1 0 0 0,0 0 0 0 0,-1-1-1 0 0,1 1 1 0 0,0-1 0 0 0,0 1 0 0 0,0-1 0 0 0,-1 0-1 0 0,1 0 1 0 0,0 0 0 0 0,0 0 0 0 0,1-1-1 0 0,-1 1 1 0 0,0 0 0 0 0,0-1 0 0 0,1 1-1 0 0,-4-4 1 0 0,5 4 27 0 0,1-3-83 0 0,-1 1 13 0 0,0 2 9 0 0,0 0-1 0 0,0-1 1 0 0,1 1 0 0 0,-1 0-1 0 0,0 0 1 0 0,0 0-1 0 0,1 0 1 0 0,-1 0 0 0 0,1 0-1 0 0,-1 0 1 0 0,1 0 0 0 0,-1 0-1 0 0,2-1 1 0 0,34-42-24 0 0,-35 43 79 0 0,-1 1-14 0 0,0 0-1 0 0,1-1 0 0 0,-1 1 1 0 0,0 0-1 0 0,0-1 1 0 0,1 1-1 0 0,-1 0 1 0 0,0 0-1 0 0,0 0 1 0 0,1-1-1 0 0,-1 1 1 0 0,0 0-1 0 0,1 0 0 0 0,-1 0 1 0 0,0-1-1 0 0,1 1 1 0 0,-1 0-1 0 0,0 0 1 0 0,1 0-1 0 0,-1 0 1 0 0,0 0-1 0 0,1 0 1 0 0,-1 0-1 0 0,0 0 0 0 0,1 0 1 0 0,-1 0-1 0 0,1 0 1 0 0,-1 0-1 0 0,0 0 1 0 0,1 0-1 0 0,-1 0 1 0 0,0 0-1 0 0,1 0 1 0 0,-1 1-1 0 0,0-1 0 0 0,1 0 1 0 0,6 10 335 0 0,0 0 0 0 0,-1 1-1 0 0,0 0 1 0 0,-1 0 0 0 0,0 0 0 0 0,6 21 0 0 0,14 31 567 0 0,-24-60-1029 0 0,17 28 413 0 0,-17-29-613 0 0,0 0 0 0 0,1-1 1 0 0,-1 1-1 0 0,1 0 1 0 0,0-1-1 0 0,-1 1 0 0 0,1-1 1 0 0,0 0-1 0 0,0 1 1 0 0,0-1-1 0 0,0 0 0 0 0,0 0 1 0 0,0 0-1 0 0,4 1 0 0 0,11-3-8222 0 0,-14 1 6202 0 0,9-11-1591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0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 2128 0 0,'0'0'4737'0'0,"-9"0"-4159"0"0,-74-3 2279 0 0,56 3-1744 0 0,25 0-786 0 0,-1 0 5 0 0,-9 0-35 0 0,9 0-44 0 0,0 0-10 0 0,-27 3 1357 0 0,14 18-118 0 0,-21 65 471 0 0,24-62-1612 0 0,2 1-1 0 0,1 0 1 0 0,1 1-1 0 0,1 0 1 0 0,1 1-1 0 0,-3 27 1 0 0,9-46-268 0 0,1-1 0 0 0,0 1 0 0 0,0 0 0 0 0,0 0 0 0 0,1 0 0 0 0,0-1 0 0 0,1 1 1 0 0,0 0-1 0 0,0-1 0 0 0,1 0 0 0 0,-1 1 0 0 0,2-1 0 0 0,-1 0 0 0 0,1 0 0 0 0,7 10 0 0 0,-9-15-120 0 0,1 1 0 0 0,0-1 0 0 0,0 1-1 0 0,0-1 1 0 0,0 0 0 0 0,0 0 0 0 0,0 0 0 0 0,0-1-1 0 0,1 1 1 0 0,-1-1 0 0 0,1 0 0 0 0,-1 0 0 0 0,1 0-1 0 0,-1 0 1 0 0,1 0 0 0 0,0-1 0 0 0,-1 0 0 0 0,1 0-1 0 0,0 0 1 0 0,-1 0 0 0 0,1 0 0 0 0,0-1 0 0 0,-1 1-1 0 0,1-1 1 0 0,3-2 0 0 0,2 1-863 0 0,-1-1 0 0 0,1 0 0 0 0,14-8 0 0 0,14-15-7589 0 0,-35 23 6558 0 0,-1 3 1704 0 0,0-1 0 0 0,-1 0 0 0 0,1 1 0 0 0,0-1 0 0 0,-1 0 0 0 0,1 1 0 0 0,-1-1 0 0 0,1 0-1 0 0,-1 0 1 0 0,1 0 0 0 0,-1 1 0 0 0,1-1 0 0 0,-1 0 0 0 0,0 0 0 0 0,0 0 0 0 0,1 0 0 0 0,-1-1 0 0 0,3-10-1482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44.2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79 31 1228 0 0,'5'-6'404'0'0,"2"-12"8568"0"0,-5 11-4673 0 0,-6 12-4168 0 0,-2 1 17 0 0,0 1 0 0 0,1 0 0 0 0,0 0 0 0 0,1 0 0 0 0,-1 1 0 0 0,1 0 0 0 0,-3 9-1 0 0,-5 22 640 0 0,2 0 0 0 0,-10 69 0 0 0,18-81-493 0 0,0-1-1 0 0,2 0 1 0 0,1 1 0 0 0,1-1-1 0 0,7 33 1 0 0,-4-33-90 0 0,-2-6-36 0 0,1 0 0 0 0,1 0 0 0 0,1-1 0 0 0,1 1 1 0 0,11 21-1 0 0,-16-37-182 0 0,0-1 1 0 0,1 0 0 0 0,0 1-1 0 0,-1-1 1 0 0,1 0 0 0 0,1-1 0 0 0,-1 1-1 0 0,0 0 1 0 0,0-1 0 0 0,5 2-1 0 0,0 1-796 0 0,0-2 0 0 0,0 1-1 0 0,0-1 1 0 0,12 2-1 0 0,4 0-2978 0 0,1-1-1 0 0,34 0 1 0 0,-1-3-253 0 0,-24 0 2258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40.3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 15 2812 0 0,'-6'-14'10359'0'0,"6"29"-7982"0"0,6 44-2589 0 0,-6-55 905 0 0,9 64 522 0 0,4-1 0 0 0,28 91 0 0 0,-11-49-332 0 0,-30-107-818 0 0,1 0-22 0 0,-1 0-14 0 0,1-1-1 0 0,-1 1 1 0 0,1-1-1 0 0,-1 0 1 0 0,1 1 0 0 0,0-1-1 0 0,0 0 1 0 0,-1 0-1 0 0,1 1 1 0 0,2 1-1 0 0,-1-2-70 0 0,1-5-161 0 0,0-1 186 0 0,13-17-185 0 0,1 0 1 0 0,26-24-1 0 0,-37 40 177 0 0,0 1 0 0 0,0 0 0 0 0,1 0 0 0 0,-1 0 0 0 0,1 1-1 0 0,1 0 1 0 0,-1 0 0 0 0,0 1 0 0 0,1 0 0 0 0,0 0 0 0 0,0 1-1 0 0,13-2 1 0 0,-19 4 41 0 0,0-1-1 0 0,0 1 1 0 0,1 0-1 0 0,-1 1 1 0 0,0-1-1 0 0,0 0 1 0 0,0 1 0 0 0,1-1-1 0 0,-1 1 1 0 0,0 0-1 0 0,0 0 1 0 0,0-1-1 0 0,0 2 1 0 0,0-1-1 0 0,0 0 1 0 0,-1 0 0 0 0,1 0-1 0 0,0 1 1 0 0,0-1-1 0 0,-1 1 1 0 0,1-1-1 0 0,-1 1 1 0 0,0 0-1 0 0,1 0 1 0 0,-1 0 0 0 0,1 2-1 0 0,0-2 13 0 0,-1 1 1 0 0,0 0-1 0 0,0-1 0 0 0,0 1 0 0 0,0 0 0 0 0,-1 0 0 0 0,1 0 0 0 0,-1 0 1 0 0,1 0-1 0 0,-1 0 0 0 0,0-1 0 0 0,0 1 0 0 0,-1 0 0 0 0,1 0 1 0 0,0 0-1 0 0,-2 4 0 0 0,0 7 163 0 0,1-10-147 0 0,0-1 0 0 0,0 1 1 0 0,0-1-1 0 0,0 1 0 0 0,-1-1 0 0 0,1 0 1 0 0,-1 1-1 0 0,0-1 0 0 0,-3 4 1 0 0,-1 1 13 0 0,4-4-26 0 0,-1 0 0 0 0,1-1 0 0 0,-1 0 0 0 0,0 0 0 0 0,0 0 0 0 0,0 0 0 0 0,-1 0 0 0 0,1-1 0 0 0,-1 1 0 0 0,1-1 0 0 0,-6 3 0 0 0,2-1-103 0 0,4-3-224 0 0,0 0 1 0 0,0 0 0 0 0,0 0-1 0 0,0 0 1 0 0,0-1-1 0 0,0 1 1 0 0,0-1 0 0 0,0 0-1 0 0,0 0 1 0 0,0 0 0 0 0,-1 0-1 0 0,-5-2 1 0 0,-33-9-7982 0 0,8-4 1606 0 0,24 8 4870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40.7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117 0 3008 0 0,'0'0'7823'0'0,"-4"4"-7132"0"0,-13 17 1552 0 0,-27 41 0 0 0,23-26-838 0 0,10-17-2826 0 0,1-2-6328 0 0,1-6-446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41.4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301 91 3788 0 0,'-3'0'1352'0'0,"-30"-3"4093"0"0,29 3-4586 0 0,-12 1 296 0 0,0-1 0 0 0,0-1 1 0 0,-20-2-1 0 0,-9-1-90 0 0,16 3-497 0 0,16 1-246 0 0,0 0 1 0 0,1 0-1 0 0,-1-2 1 0 0,1 1 0 0 0,-22-7-1 0 0,32 7-95 0 0,1-3-126 0 0,0 4-100 0 0,1 0-1 0 0,0-1 1 0 0,0 1-1 0 0,0 0 0 0 0,-1-1 1 0 0,1 1-1 0 0,0 0 0 0 0,0-1 1 0 0,0 1-1 0 0,0 0 1 0 0,0-1-1 0 0,0 1 0 0 0,0 0 1 0 0,0-1-1 0 0,0 1 1 0 0,0 0-1 0 0,0-1 0 0 0,0 1 1 0 0,0 0-1 0 0,0-1 0 0 0,0 1 1 0 0,0 0-1 0 0,0-1 1 0 0,0 1-1 0 0,0 0 0 0 0,1-1 1 0 0,-1 1-1 0 0,0 0 1 0 0,0 0-1 0 0,0-1 0 0 0,1 1 1 0 0,-1 0-1 0 0,0-1 1 0 0,8-7 2 0 0,0-1 0 0 0,1 1 0 0 0,-1 1 1 0 0,17-11-1 0 0,-24 17 82 0 0,2 1-50 0 0,7-1-1 0 0,-8 1 255 0 0,2 1-119 0 0,-1-1-92 0 0,0 1 0 0 0,-1 0-1 0 0,1 0 1 0 0,-1 0 0 0 0,0 0 0 0 0,1 1 0 0 0,-1-1-1 0 0,0 1 1 0 0,1-1 0 0 0,-1 1 0 0 0,0 0 0 0 0,0 0-1 0 0,-1 0 1 0 0,1 0 0 0 0,0 0 0 0 0,-1 0 0 0 0,1 1 0 0 0,-1-1-1 0 0,0 0 1 0 0,2 5 0 0 0,6 13 721 0 0,8 29 1 0 0,-3-8-417 0 0,-13-39-501 0 0,0-1 0 0 0,0 1 0 0 0,0 0 0 0 0,0-1 0 0 0,0 1 0 0 0,1-1 0 0 0,-1 1 0 0 0,0-1 0 0 0,1 0 0 0 0,-1 1 0 0 0,1-1 0 0 0,-1 0 0 0 0,1 0 0 0 0,0 0-1 0 0,-1 0 1 0 0,4 1 0 0 0,28 6-11397 0 0,-16-11 4545 0 0,-12 1 5015 0 0,7-1 222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42.18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163 13 4228 0 0,'-21'-9'3769'0'0,"17"8"-3202"0"0,0 1 1 0 0,1-1-1 0 0,-1 0 1 0 0,0 1-1 0 0,0 0 1 0 0,-5 0 0 0 0,5 1-294 0 0,-1-1 0 0 0,1 1 0 0 0,0 0 0 0 0,0 1 0 0 0,0-1 0 0 0,0 1 0 0 0,0-1 0 0 0,0 1 0 0 0,0 0 0 0 0,0 1 0 0 0,1-1 0 0 0,-1 1 0 0 0,1-1 0 0 0,0 1 0 0 0,0 0 0 0 0,0 0 0 0 0,-3 4 0 0 0,0 1 180 0 0,1-1 0 0 0,0 1 0 0 0,0 0 1 0 0,-7 17-1 0 0,10-22-360 0 0,1 1 0 0 0,0-1 1 0 0,0 1-1 0 0,0 0 0 0 0,1-1 0 0 0,-1 1 0 0 0,1 0 1 0 0,0 0-1 0 0,0-1 0 0 0,0 1 0 0 0,1 0 1 0 0,-1 0-1 0 0,1-1 0 0 0,0 1 0 0 0,3 7 1 0 0,-2-6-43 0 0,1 1 1 0 0,0-1 0 0 0,0 0 0 0 0,0 0 0 0 0,1 0 0 0 0,0-1 0 0 0,0 1 0 0 0,0-1 0 0 0,1 0 0 0 0,-1 0 0 0 0,1 0 0 0 0,0-1 0 0 0,0 1-1 0 0,0-1 1 0 0,0 0 0 0 0,1-1 0 0 0,-1 1 0 0 0,1-1 0 0 0,0 0 0 0 0,0-1 0 0 0,-1 1 0 0 0,1-1 0 0 0,9 0 0 0 0,-12 0-7 0 0,1-2-66 0 0,3-1 4 0 0,-1 0 0 0 0,1-1 0 0 0,-1 0 0 0 0,0 0 0 0 0,0 0 0 0 0,0-1 0 0 0,0 1 1 0 0,-1-2-1 0 0,0 1 0 0 0,1 0 0 0 0,-2-1 0 0 0,1 0 0 0 0,0 0 0 0 0,-1-1 0 0 0,0 1 0 0 0,0-1 1 0 0,4-10-1 0 0,15-19 5 0 0,8-18 278 0 0,-30 52-173 0 0,2-3-25 0 0,-3 4-41 0 0,0 0-1 0 0,0-1 1 0 0,0 1-1 0 0,0 0 1 0 0,0 0-1 0 0,0-1 1 0 0,0 1-1 0 0,0 0 1 0 0,0 0-1 0 0,0-1 1 0 0,1 1-1 0 0,-1 0 1 0 0,0 0-1 0 0,0 0 1 0 0,0-1-1 0 0,0 1 1 0 0,1 0-1 0 0,-1 0 1 0 0,0 0-1 0 0,0 0 1 0 0,0-1-1 0 0,1 1 1 0 0,-1 0-1 0 0,0 0 1 0 0,0 0-1 0 0,1 0 1 0 0,-1 0-1 0 0,0 0 1 0 0,0 0-1 0 0,1 0 1 0 0,-1 0-1 0 0,0 0 1 0 0,0 0-1 0 0,1 0 1 0 0,-1 0-1 0 0,0 0 1 0 0,0 0-1 0 0,1 0 1 0 0,-1 0-1 0 0,0 0 1 0 0,0 0-1 0 0,1 0 1 0 0,-1 0-1 0 0,0 0 1 0 0,0 0-1 0 0,1 1 1 0 0,6 6 281 0 0,0 1 1 0 0,0 1-1 0 0,-1-1 1 0 0,0 1-1 0 0,9 19 1 0 0,-11-22-217 0 0,0 0 1 0 0,0 0 0 0 0,0-1 0 0 0,0 1 0 0 0,1-1-1 0 0,0 0 1 0 0,0 0 0 0 0,1-1 0 0 0,-1 1 0 0 0,13 6-1 0 0,9 0-2134 0 0,2-7-3519 0 0,0-16-8536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42.5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133 0 3508 0 0,'0'0'4630'0'0,"-6"3"-3652"0"0,-4 4-93 0 0,0 0 0 0 0,0 0 1 0 0,1 1-1 0 0,-14 14 0 0 0,9-6-400 0 0,1 0 0 0 0,-20 35 0 0 0,29-40-4207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42.9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289 13 3440 0 0,'19'-12'8432'0'0,"-4"12"-3034"0"0,-7 18-4471 0 0,-2 1 1 0 0,-1 0-1 0 0,0 0 1 0 0,-1 0-1 0 0,-1 1 0 0 0,1 37 1 0 0,-13 124 923 0 0,5-149-1602 0 0,0 0 1 0 0,-2 0-1 0 0,-11 31 0 0 0,12-47-654 0 0,-2 1 0 0 0,-14 25 0 0 0,16-32-583 0 0,-2 0 0 0 0,1-1 0 0 0,-2 0 0 0 0,-15 16 0 0 0,17-20-381 0 0,-1 0 0 0 0,0 0 0 0 0,0-1 1 0 0,-1 0-1 0 0,1 0 0 0 0,-1-1 1 0 0,-13 5-1 0 0,-60 11-4270 0 0,80-18 5587 0 0,-37 6-1848 0 0,-6 1 78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45.6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225 2 2116 0 0,'2'-2'9711'0'0,"3"11"-5736"0"0,10 22-2230 0 0,10 17-558 0 0,-16-30-709 0 0,-1-1 1 0 0,-1 1-1 0 0,-1 1 0 0 0,0-1 0 0 0,-1 1 0 0 0,-1 0 0 0 0,2 30 0 0 0,-2 140 2347 0 0,-5-116-1737 0 0,1-54-819 0 0,-2 1-1 0 0,0 0 1 0 0,-1-1 0 0 0,0 0 0 0 0,-2 0 0 0 0,-7 20-1 0 0,0-10 179 0 0,-1 0-1 0 0,-33 53 0 0 0,32-59-307 0 0,-13 19-1115 0 0,7-18-2423 0 0,17-21 2255 0 0,-1-1 1 0 0,1 1-1 0 0,-1-1 1 0 0,0 0-1 0 0,0 0 1 0 0,1-1 0 0 0,-1 1-1 0 0,0-1 1 0 0,-1 1-1 0 0,1-1 1 0 0,0-1-1 0 0,-5 2 1 0 0,-53 0-5007 0 0,46-2 4862 0 0,-17-2-649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47.42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151 1 1728 0 0,'0'0'13929'0'0,"-6"2"-13695"0"0,-3 1-8 0 0,1 1 0 0 0,0 0 0 0 0,0 0-1 0 0,0 1 1 0 0,1 0 0 0 0,0 1-1 0 0,0-1 1 0 0,0 1 0 0 0,-8 10-1 0 0,8-6-78 0 0,1 0 0 0 0,0 0 0 0 0,1 0-1 0 0,0 1 1 0 0,1 0 0 0 0,0 0 0 0 0,1 0-1 0 0,0 0 1 0 0,1 0 0 0 0,-2 15-1 0 0,-2 6 174 0 0,5-25-244 0 0,-1-1 1 0 0,1 1-1 0 0,0 0 0 0 0,0 9 0 0 0,4 20 287 0 0,2-1 0 0 0,1 1 0 0 0,16 54 0 0 0,-15-62-156 0 0,-1-6-57 0 0,13 36 0 0 0,5 10 109 0 0,-22-61-259 0 0,16 31-13 0 0,3 2 52 0 0,-20-39-26 0 0,10 16 38 0 0,-10-16-55 0 0,0 2 28 0 0,3 5 37 0 0,-3-4-94 0 0,1-1-1 0 0,0 0 1 0 0,0 1 0 0 0,0-1-1 0 0,0 0 1 0 0,0 0-1 0 0,1-1 1 0 0,-1 1 0 0 0,6 4-1 0 0,3 2-6541 0 0,-39-2-6079 0 0,12-5 10877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53.3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65 29 1472 0 0,'0'0'1793'0'0,"-2"-10"-1038"0"0,2 5 3761 0 0,2-8 1655 0 0,-5 17-5926 0 0,-5 8 77 0 0,1 0-1 0 0,0 0 1 0 0,1 0-1 0 0,1 1 1 0 0,0-1-1 0 0,-6 25 1 0 0,6-14 116 0 0,2 0 0 0 0,0 1 0 0 0,1 33 0 0 0,7 111 619 0 0,-4-150-917 0 0,0-1 0 0 0,1 0-1 0 0,1 0 1 0 0,1 0 0 0 0,0 0-1 0 0,2-1 1 0 0,-1 0 0 0 0,12 22-1 0 0,6 6-29 0 0,-19-37-211 0 0,0-1-1 0 0,0 0 0 0 0,1 0 1 0 0,0 0-1 0 0,0-1 1 0 0,0 0-1 0 0,1 0 0 0 0,-1 0 1 0 0,1-1-1 0 0,1 0 1 0 0,-1 0-1 0 0,0 0 0 0 0,12 4 1 0 0,-13-5 23 0 0,-2-2-1703 0 0,1 0 0 0 0,-1 0 0 0 0,1 0 0 0 0,0-1 1 0 0,0 1-1 0 0,6-1 0 0 0,-7 0 2109 0 0,0 1-2671 0 0,0-2 214 0 0,10-2 252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08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38 2160 0 0,'-3'-2'608'0'0,"1"1"-1"0"0,0-1 1 0 0,-1 0-1 0 0,1 0 1 0 0,0 0-1 0 0,0 0 1 0 0,1-1-1 0 0,-3-2 1 0 0,4 5-457 0 0,0-1 1 0 0,1 0-1 0 0,-1 1 0 0 0,0-1 1 0 0,0 1-1 0 0,1-1 1 0 0,-1 0-1 0 0,0 1 1 0 0,1-1-1 0 0,-1 1 1 0 0,1-1-1 0 0,-1 1 1 0 0,1-1-1 0 0,-1 1 0 0 0,1-1 1 0 0,-1 1-1 0 0,1 0 1 0 0,0-1-1 0 0,-1 1 1 0 0,1 0-1 0 0,-1-1 1 0 0,1 1-1 0 0,0 0 1 0 0,-1 0-1 0 0,1-1 1 0 0,0 1-1 0 0,0 0 0 0 0,1-1-122 0 0,-1 1 0 0 0,1-1-1 0 0,0 1 1 0 0,-1-1-1 0 0,1 1 1 0 0,0 0-1 0 0,-1-1 1 0 0,1 1-1 0 0,0 0 1 0 0,-1 0 0 0 0,1 0-1 0 0,0 0 1 0 0,-1 0-1 0 0,1 1 1 0 0,1 0-1 0 0,14 1-741 0 0,15-1-1673 0 0,10-4-4791 0 0,-24 0 5476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54.9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263 23 1768 0 0,'0'0'2023'0'0,"-2"-3"-1373"0"0,0 1-201 0 0,0 0 1 0 0,0 0-1 0 0,0 1 1 0 0,0-1-1 0 0,0 0 0 0 0,-1 1 1 0 0,1-1-1 0 0,0 1 0 0 0,-5-2 1 0 0,5 2 21 0 0,-17 0 778 0 0,16 1-894 0 0,-11 1 3 0 0,11-1-18 0 0,-12 4 274 0 0,2-1-122 0 0,1 1-1 0 0,0 1 0 0 0,0 0 1 0 0,0 0-1 0 0,0 1 0 0 0,1 1 1 0 0,-16 12-1 0 0,20-13-351 0 0,0-1 1 0 0,1 2-1 0 0,0-1 0 0 0,0 1 1 0 0,1 0-1 0 0,-1 0 0 0 0,2 1 1 0 0,-1-1-1 0 0,1 1 1 0 0,-5 12-1 0 0,8-17-85 0 0,1 0-1 0 0,-1 0 1 0 0,1 1-1 0 0,-1-1 1 0 0,1 0 0 0 0,0 1-1 0 0,0-1 1 0 0,0 0 0 0 0,1 0-1 0 0,-1 1 1 0 0,1-1 0 0 0,0 0-1 0 0,0 0 1 0 0,0 0-1 0 0,2 5 1 0 0,26 43 647 0 0,-26-46-640 0 0,4 4 18 0 0,-1 0 0 0 0,2 0 0 0 0,-1-1-1 0 0,1 0 1 0 0,0-1 0 0 0,12 9 0 0 0,-12-12-392 0 0,-1 0 0 0 0,1-1 0 0 0,-1 0 0 0 0,1 0 0 0 0,0-1 0 0 0,1 0 0 0 0,-1 0 0 0 0,0-1 0 0 0,0 0 0 0 0,15-1 0 0 0,11 1-7574 0 0,13-6 1156 0 0,-33 2 5028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55.9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288 105 2740 0 0,'0'0'4210'0'0,"-3"0"-3539"0"0,-15-1 1017 0 0,0 0 1 0 0,-27 4-1 0 0,23-1-652 0 0,-37-2 0 0 0,27-2-324 0 0,15 2-288 0 0,0-1 1 0 0,-34-8-1 0 0,48 8-369 0 0,3 1-58 0 0,-1 0 0 0 0,1-1 0 0 0,0 1 0 0 0,0-1 0 0 0,-1 1 0 0 0,1-1 0 0 0,0 1 0 0 0,0-1 0 0 0,0 1 0 0 0,0-1 0 0 0,-1 1 1 0 0,1-1-1 0 0,0 1 0 0 0,0-1 0 0 0,0 1 0 0 0,0-1 0 0 0,0 1 0 0 0,0-1 0 0 0,0 1 0 0 0,1-1 0 0 0,-1 1 0 0 0,0 0 0 0 0,0-1 1 0 0,0 1-1 0 0,0-1 0 0 0,1 0 0 0 0,6-16-23 0 0,52-39 76 0 0,-58 55 0 0 0,-1 0 0 0 0,1 1 0 0 0,-1-1 0 0 0,1 1 0 0 0,-1-1 0 0 0,1 1 0 0 0,0-1 0 0 0,-1 1-1 0 0,1-1 1 0 0,0 1 0 0 0,-1-1 0 0 0,1 1 0 0 0,0 0 0 0 0,0-1 0 0 0,-1 1 0 0 0,1 0 0 0 0,0 0 0 0 0,0 0 0 0 0,0 0 0 0 0,-1 0 0 0 0,1 0 0 0 0,0 0 0 0 0,0 0 0 0 0,0 0 0 0 0,-1 0 0 0 0,1 0 0 0 0,1 1 0 0 0,0 0-3 0 0,-1 0 1 0 0,0 0 0 0 0,0 0 0 0 0,0 0-1 0 0,0 0 1 0 0,0 1 0 0 0,0-1 0 0 0,0 0 0 0 0,0 1-1 0 0,-1-1 1 0 0,1 1 0 0 0,-1-1 0 0 0,1 1-1 0 0,-1-1 1 0 0,1 1 0 0 0,-1-1 0 0 0,0 1 0 0 0,0-1-1 0 0,1 3 1 0 0,4 25 261 0 0,2 0-1 0 0,1 0 1 0 0,1-1-1 0 0,16 32 1 0 0,-24-58-384 0 0,0 0 0 0 0,0 0 0 0 0,0 0 0 0 0,1 0 0 0 0,-1 0 0 0 0,1-1 0 0 0,-1 1 0 0 0,1 0 0 0 0,0-1 0 0 0,-1 1 0 0 0,1-1 0 0 0,0 1 0 0 0,0-1 0 0 0,3 2 0 0 0,9 2-6309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56.7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 0 3264 0 0,'0'0'9222'0'0,"-3"5"-8581"0"0,-11 14-47 0 0,13-18-515 0 0,0 1 0 0 0,0-1 0 0 0,1 0 0 0 0,-1 1-1 0 0,1-1 1 0 0,-1 1 0 0 0,1-1 0 0 0,-1 1 0 0 0,1-1 0 0 0,0 1-1 0 0,0-1 1 0 0,0 1 0 0 0,0 0 0 0 0,0-1 0 0 0,0 3 0 0 0,0 2 264 0 0,-1 7 188 0 0,0-1 0 0 0,1 1 0 0 0,2 22-1 0 0,0 2 158 0 0,-2 4-53 0 0,-1 14 407 0 0,12 94 0 0 0,-11-147-967 0 0,0 1-28 0 0,3 17 85 0 0,0-7 25 0 0,-3-13-153 0 0,0 0 1 0 0,0 0 0 0 0,0 0-1 0 0,0 0 1 0 0,0 0-1 0 0,0 0 1 0 0,0 0-1 0 0,0 1 1 0 0,0-1-1 0 0,0 0 1 0 0,0 0-1 0 0,0 0 1 0 0,0 0-1 0 0,0 0 1 0 0,0 0-1 0 0,0 0 1 0 0,0 0-1 0 0,0 1 1 0 0,0-1-1 0 0,1 0 1 0 0,-1 0 0 0 0,0 0-1 0 0,0 0 1 0 0,0 0-1 0 0,0 0 1 0 0,0 0-1 0 0,0 0 1 0 0,0 0-1 0 0,0 0 1 0 0,0 1-1 0 0,0-1 1 0 0,1 0-1 0 0,-1 0 1 0 0,0 0-1 0 0,0 0 1 0 0,0 0-1 0 0,0 0 1 0 0,0 0 0 0 0,0 0-1 0 0,0 0 1 0 0,0 0-1 0 0,1 0 1 0 0,-1 0-1 0 0,0 0 1 0 0,0 0-1 0 0,0 0 1 0 0,0 0-1 0 0,0 0 1 0 0,0 0-1 0 0,0 0 1 0 0,1 0-1 0 0,-1 0 1 0 0,0 0-1 0 0,0-1 1 0 0,31-45-68 0 0,-20 28 17 0 0,1 0 0 0 0,13-15 0 0 0,-20 28 21 0 0,0 0 1 0 0,0 0 0 0 0,0 0-1 0 0,1 1 1 0 0,-1 0 0 0 0,1 0-1 0 0,0 0 1 0 0,0 1-1 0 0,1 0 1 0 0,8-3 0 0 0,-9 4 12 0 0,0 1 1 0 0,1 0-1 0 0,-1 0 1 0 0,0 1-1 0 0,1 0 1 0 0,-1 0-1 0 0,1 0 1 0 0,-1 1-1 0 0,0 0 1 0 0,1 0-1 0 0,-1 0 1 0 0,0 1-1 0 0,7 3 1 0 0,-8-3 29 0 0,0 0 0 0 0,0 0 1 0 0,0 1-1 0 0,0 0 1 0 0,0 0-1 0 0,-1 0 1 0 0,1 1-1 0 0,-1-1 0 0 0,0 1 1 0 0,0 0-1 0 0,-1 1 1 0 0,1-1-1 0 0,-1 0 1 0 0,0 1-1 0 0,0 0 0 0 0,0 0 1 0 0,2 5-1 0 0,7 31 395 0 0,-12-38-369 0 0,1-1 0 0 0,-1 1 0 0 0,0 0 0 0 0,1-1-1 0 0,-1 1 1 0 0,-1 0 0 0 0,1 0 0 0 0,0-1-1 0 0,-1 1 1 0 0,1 0 0 0 0,-1-1 0 0 0,0 1 0 0 0,-2 4-1 0 0,3-6 9 0 0,-7 14 103 0 0,6-12-131 0 0,-1 0 0 0 0,0 0 0 0 0,0 1 0 0 0,-1-1 1 0 0,1-1-1 0 0,-1 1 0 0 0,1 0 0 0 0,-1-1 0 0 0,0 1 0 0 0,0-1 0 0 0,0 0 0 0 0,0 0 0 0 0,-1 0 1 0 0,1 0-1 0 0,0 0 0 0 0,-1-1 0 0 0,0 0 0 0 0,-5 2 0 0 0,-1 0-375 0 0,-1 1-1 0 0,1-2 1 0 0,-1 0-1 0 0,0 0 1 0 0,-16 0 0 0 0,22-2-671 0 0,-1 0 1 0 0,0-1-1 0 0,1 0 1 0 0,0 0 0 0 0,-7-2-1 0 0,8 2-750 0 0,0-1-1 0 0,-1 0 0 0 0,1 0 0 0 0,0 0 1 0 0,0-1-1 0 0,-6-4 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57.6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121 0 2580 0 0,'0'0'8691'0'0,"-4"4"-7991"0"0,-6 6 535 0 0,1 2 0 0 0,1-1 0 0 0,-13 21 0 0 0,8-11-560 0 0,-5 6 358 0 0,10-17-753 0 0,0 1 0 0 0,-11 23-1 0 0,18-33-515 0 0,-1 5 580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58.4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260 148 3468 0 0,'0'0'8047'0'0,"-5"-1"-7301"0"0,-8-3 366 0 0,1 2-1 0 0,-26-3 1 0 0,10 4-365 0 0,0-2 0 0 0,0 0 1 0 0,1-2-1 0 0,-41-12 0 0 0,67 17-741 0 0,0 0 0 0 0,1-1 0 0 0,-1 1 0 0 0,0 0 0 0 0,1-1 0 0 0,-1 1 0 0 0,1 0 0 0 0,-1-1 0 0 0,0 1 0 0 0,1-1 0 0 0,-1 1 0 0 0,1-1 0 0 0,-1 1 0 0 0,1-1 0 0 0,0 1 0 0 0,-1-1 0 0 0,1 0 0 0 0,-1 1 0 0 0,1-1 0 0 0,0 1 0 0 0,-1-1 0 0 0,1 0 0 0 0,0 1 0 0 0,0-1 0 0 0,0 0 0 0 0,-1-1 0 0 0,2 1-9 0 0,-1-1 1 0 0,0 0 0 0 0,0 1-1 0 0,1-1 1 0 0,-1 1 0 0 0,1-1 0 0 0,-1 1-1 0 0,1-1 1 0 0,0 1 0 0 0,0-1-1 0 0,1-1 1 0 0,3-4-33 0 0,0 0 0 0 0,1 0 1 0 0,8-7-1 0 0,-10 11 68 0 0,20-16 95 0 0,-22 18-64 0 0,-1-1 0 0 0,1 1 0 0 0,-1 0 0 0 0,1-1 0 0 0,0 1 0 0 0,0 0 0 0 0,0 0 0 0 0,0 0 1 0 0,0 1-1 0 0,0-1 0 0 0,0 0 0 0 0,0 1 0 0 0,0-1 0 0 0,0 1 0 0 0,0 0 0 0 0,0 0 0 0 0,0-1 0 0 0,0 1 0 0 0,0 1 0 0 0,0-1 0 0 0,1 0 0 0 0,-1 0 0 0 0,0 1 0 0 0,3 1 0 0 0,-1-1 112 0 0,-4 7 47 0 0,1-1 0 0 0,0 1 1 0 0,0-1-1 0 0,3 9 0 0 0,4 19 248 0 0,-8-31-370 0 0,1-1 1 0 0,0 1-1 0 0,0 0 0 0 0,0 0 1 0 0,0-1-1 0 0,1 1 0 0 0,-1-1 1 0 0,1 0-1 0 0,2 5 0 0 0,-1-4-650 0 0,0-1-1 0 0,0 1 0 0 0,0-1 1 0 0,1 0-1 0 0,-1 0 0 0 0,8 5 0 0 0,-5-4-1135 0 0,0-1-1 0 0,0 0 1 0 0,0 0 0 0 0,0-1-1 0 0,1 1 1 0 0,0-1-1 0 0,-1-1 1 0 0,1 1-1 0 0,10 0 1 0 0,-14-2-230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59.0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328 26 2404 0 0,'-9'-4'640'0'0,"0"0"0"0"0,-1 0 0 0 0,1 1 0 0 0,-1 0 0 0 0,0 1-1 0 0,1 0 1 0 0,-1 1 0 0 0,0-1 0 0 0,0 2 0 0 0,0 0 0 0 0,0 0 0 0 0,0 1 0 0 0,0 0-1 0 0,-13 3 1 0 0,11-1-277 0 0,1 0-1 0 0,-1 0 0 0 0,1 2 1 0 0,-1-1-1 0 0,1 1 1 0 0,1 1-1 0 0,-1 0 0 0 0,1 1 1 0 0,0 0-1 0 0,0 0 0 0 0,-13 14 1 0 0,21-19-315 0 0,-1 0-1 0 0,1 1 1 0 0,0-1 0 0 0,0 1 0 0 0,0 0 0 0 0,1-1 0 0 0,-1 1-1 0 0,0 0 1 0 0,1 0 0 0 0,0 0 0 0 0,0 0 0 0 0,0 0 0 0 0,0 0-1 0 0,0 0 1 0 0,1 1 0 0 0,-1-1 0 0 0,1 0 0 0 0,0 0-1 0 0,0 1 1 0 0,0-1 0 0 0,0 0 0 0 0,1 0 0 0 0,-1 0 0 0 0,1 1-1 0 0,0-1 1 0 0,0 0 0 0 0,0 0 0 0 0,0 0 0 0 0,1 0 0 0 0,-1 0-1 0 0,1 0 1 0 0,0-1 0 0 0,0 1 0 0 0,0-1 0 0 0,0 1-1 0 0,4 3 1 0 0,-1-1-14 0 0,0 0 1 0 0,0-1-1 0 0,0 0 0 0 0,1 0 0 0 0,0 0 1 0 0,0-1-1 0 0,0 0 0 0 0,0 0 0 0 0,1 0 1 0 0,-1-1-1 0 0,1 0 0 0 0,-1 0 0 0 0,1 0 1 0 0,0-1-1 0 0,0 0 0 0 0,9 0 0 0 0,-8-2-19 0 0,0 0 0 0 0,0 0-1 0 0,0-1 1 0 0,0 1-1 0 0,-1-2 1 0 0,1 1 0 0 0,-1-1-1 0 0,1 0 1 0 0,-1-1-1 0 0,0 0 1 0 0,0 0 0 0 0,0 0-1 0 0,-1-1 1 0 0,7-6-1 0 0,-4 2-22 0 0,-1 1 0 0 0,-1-1-1 0 0,0 0 1 0 0,0-1 0 0 0,-1 0-1 0 0,0 0 1 0 0,0 0-1 0 0,-1-1 1 0 0,3-12 0 0 0,15-33 406 0 0,-22 55-322 0 0,0-2 69 0 0,-1 3-132 0 0,-1 0 1 0 0,1 0-1 0 0,0 0 1 0 0,0-1-1 0 0,0 1 0 0 0,0 0 1 0 0,0 0-1 0 0,0-1 1 0 0,0 1-1 0 0,0 0 0 0 0,0 0 1 0 0,0-1-1 0 0,0 1 0 0 0,0 0 1 0 0,0 0-1 0 0,0-1 1 0 0,1 1-1 0 0,-1 0 0 0 0,0 0 1 0 0,0 0-1 0 0,0-1 1 0 0,0 1-1 0 0,0 0 0 0 0,0 0 1 0 0,1 0-1 0 0,-1-1 0 0 0,0 1 1 0 0,0 0-1 0 0,0 0 1 0 0,1 0-1 0 0,-1 0 0 0 0,0-1 1 0 0,0 1-1 0 0,0 0 1 0 0,1 0-1 0 0,-1 0 0 0 0,0 0 1 0 0,0 0-1 0 0,1 0 0 0 0,-1 0 1 0 0,0 0-1 0 0,0 0 1 0 0,1 0-1 0 0,-1 0 0 0 0,0 0 1 0 0,0 0-1 0 0,1 0 1 0 0,-1 0-1 0 0,0 0 0 0 0,0 0 1 0 0,1 0-1 0 0,27 38 311 0 0,-21-26-315 0 0,1 0 0 0 0,1-1 1 0 0,0 0-1 0 0,0-1 0 0 0,1 0 1 0 0,0 0-1 0 0,13 8 0 0 0,19 3-2869 0 0,-14-14-3529 0 0,-22-7 1287 0 0,1 0 4295 0 0,18-3-2550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7:59.4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399 56 3408 0 0,'3'-28'2627'0'0,"0"1"11876"0"0,10 69-13024 0 0,-1 2-1 0 0,-3 0 1 0 0,-1 0 0 0 0,3 83 0 0 0,-15-58-404 0 0,-3-1 0 0 0,-26 117 0 0 0,28-164-1334 0 0,0-1 1 0 0,-2 0 0 0 0,0-1-1 0 0,-17 31 1 0 0,18-39-457 0 0,-2 1 1 0 0,0-1 0 0 0,-9 10-1 0 0,8-12-929 0 0,0 0 1 0 0,-1 0-1 0 0,-16 10 1 0 0,7-6-1137 0 0,-1-2 0 0 0,-1 0 0 0 0,-23 8 1 0 0,-69 18-3001 0 0,57-22 3870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00.2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228 22 2456 0 0,'0'-3'1101'0'0,"-1"-9"3502"0"0,-6 6-3382 0 0,0 7 3348 0 0,-1 4-4142 0 0,1 0 0 0 0,-1 1 1 0 0,1 0-1 0 0,0 0 0 0 0,0 1 0 0 0,0 0 1 0 0,1 0-1 0 0,-6 9 0 0 0,-2 8 210 0 0,1 1 0 0 0,1 0 0 0 0,1 1 0 0 0,-10 35 0 0 0,3-8 42 0 0,6-21-183 0 0,1 1-1 0 0,1 1 0 0 0,-9 59 1 0 0,18-82-451 0 0,0 0 1 0 0,1-1-1 0 0,0 1 0 0 0,0 0 1 0 0,1 0-1 0 0,1 0 1 0 0,0 0-1 0 0,1 0 1 0 0,-1-1-1 0 0,2 1 0 0 0,0-1 1 0 0,0 0-1 0 0,1 0 1 0 0,0 0-1 0 0,13 17 1 0 0,-7-13-430 0 0,2 0 0 0 0,25 22 1 0 0,-20-22-2482 0 0,38 24 0 0 0,-31-24-19 0 0,0-2 0 0 0,1 0-1 0 0,1-2 1 0 0,38 10 0 0 0,-27-11 942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01.5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204 6 3184 0 0,'2'-5'15488'0'0,"-4"8"-15342"0"0,-20 21 605 0 0,1 1 0 0 0,1 1-1 0 0,2 1 1 0 0,0 1 0 0 0,-17 39-1 0 0,19-24-319 0 0,2 1 0 0 0,3 0-1 0 0,0 1 1 0 0,-6 83 0 0 0,17-114-376 0 0,0-1 0 0 0,1 1 1 0 0,1 0-1 0 0,0-1 1 0 0,1 1-1 0 0,10 25 0 0 0,-2 1 25 0 0,-9-32-126 0 0,1 0 0 0 0,0 0 0 0 0,0 0 1 0 0,0 0-1 0 0,1-1 0 0 0,0 0 0 0 0,0 0 0 0 0,1 0 0 0 0,0 0 0 0 0,0-1 1 0 0,1 0-1 0 0,7 7 0 0 0,-8-9-675 0 0,0 0 0 0 0,1-1 0 0 0,-1 1 0 0 0,1-1 0 0 0,0 0 1 0 0,0-1-1 0 0,6 3 0 0 0,-5-3-1150 0 0,0 0 0 0 0,0-1 0 0 0,0 0 0 0 0,0 0 0 0 0,1-1 0 0 0,-1 0 0 0 0,8-1 0 0 0,6 0-130 0 0,-5-1 126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02.7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267 13 1320 0 0,'8'0'11603'0'0,"-30"-10"-11512"0"0,17 7 148 0 0,0 5-113 0 0,0-1 0 0 0,0 0 0 0 0,1 0 0 0 0,-1 0 1 0 0,-7 0-1 0 0,1 1 93 0 0,0 1 0 0 0,0 1 1 0 0,0-1-1 0 0,1 2 0 0 0,0-1 0 0 0,0 2 1 0 0,0-1-1 0 0,0 1 0 0 0,1 1 1 0 0,0 0-1 0 0,0 0 0 0 0,1 1 0 0 0,-12 13 1 0 0,13-14-111 0 0,1 0 1 0 0,0 0 0 0 0,0 1 0 0 0,1 0 0 0 0,0 0 0 0 0,1 1 0 0 0,-1-1 0 0 0,1 1-1 0 0,1 0 1 0 0,-5 18 0 0 0,7-19-46 0 0,0-1-1 0 0,0 1 0 0 0,0 0 1 0 0,1-1-1 0 0,1 1 1 0 0,-1 0-1 0 0,1-1 0 0 0,0 1 1 0 0,1 0-1 0 0,0-1 1 0 0,0 0-1 0 0,1 1 0 0 0,4 8 1 0 0,-3-9-57 0 0,0 0 1 0 0,0-1-1 0 0,1 1 1 0 0,-1-1-1 0 0,2 0 0 0 0,-1 0 1 0 0,1-1-1 0 0,-1 0 1 0 0,2 0-1 0 0,-1 0 1 0 0,0-1-1 0 0,1 0 0 0 0,0 0 1 0 0,0 0-1 0 0,0-1 1 0 0,0 0-1 0 0,1-1 1 0 0,-1 1-1 0 0,1-1 1 0 0,0-1-1 0 0,11 2 0 0 0,20-5-3722 0 0,-1-9-3575 0 0,0-9 951 0 0,-27 12 4568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1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2692 0 0,'0'0'752'0'0,"8"2"403"0"0,-4 0 1682 0 0,7 10-663 0 0,-11-11-1718 0 0,15 28 2642 0 0,-13 1-1705 0 0,7 177 1898 0 0,-15-142-2506 0 0,-19 88 0 0 0,2-23-326 0 0,-21 306 830 0 0,43-425-1266 0 0,-6 155 516 0 0,-5 44 6 0 0,-8 43 187 0 0,4-27-246 0 0,-12 109 145 0 0,0 0-231 0 0,3 13-3 0 0,23-284-127 0 0,-12 78-1 0 0,4-78-100 0 0,-14 118 100 0 0,18-91-121 0 0,3-29-155 0 0,-18 96 0 0 0,13-110 19 0 0,2 0-1 0 0,1 1 1 0 0,3 0 0 0 0,3-1 0 0 0,12 97 0 0 0,2-60-50 0 0,-8-57 14 0 0,-2 1 0 0 0,-1 0 0 0 0,-1 0 0 0 0,-2 46 0 0 0,-3-38-474 0 0,-3 21-861 0 0,-2-19-5650 0 0,-8-34-3999 0 0,8-7 8930 0 0,-12-7 223 0 0,-1-5 147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04.1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357 133 2812 0 0,'0'0'9118'0'0,"-9"-1"-8716"0"0,-172-4 2314 0 0,62 4-1545 0 0,87-2-852 0 0,29 3-248 0 0,2-1-59 0 0,0 1-1 0 0,0 0 1 0 0,0 0 0 0 0,0-1-1 0 0,1 1 1 0 0,-1 0 0 0 0,0-1 0 0 0,0 1-1 0 0,1-1 1 0 0,-1 1 0 0 0,0-1-1 0 0,0 1 1 0 0,0-2 0 0 0,0 1-16 0 0,1 0 0 0 0,0 0 0 0 0,0 0 0 0 0,0-1-1 0 0,0 1 1 0 0,0 0 0 0 0,0 0 0 0 0,1 0 0 0 0,-1 0 0 0 0,0 0 0 0 0,1 0 0 0 0,-1 0 0 0 0,0 0 0 0 0,1 0 0 0 0,-1 0-1 0 0,1 0 1 0 0,0 0 0 0 0,-1 0 0 0 0,1 0 0 0 0,0 0 0 0 0,-1 0 0 0 0,1 0 0 0 0,0 1 0 0 0,0-1 0 0 0,0 0 0 0 0,0 1-1 0 0,0-1 1 0 0,0 0 0 0 0,1 0 0 0 0,15-9-55 0 0,4-3 57 0 0,-1 0 0 0 0,29-24-1 0 0,-48 36 49 0 0,8-9 104 0 0,-9 10-139 0 0,0 0-1 0 0,0 0 0 0 0,0-1 1 0 0,0 1-1 0 0,0 0 0 0 0,0 0 1 0 0,0 0-1 0 0,1 0 0 0 0,-1 0 1 0 0,0 0-1 0 0,0-1 0 0 0,0 1 1 0 0,0 0-1 0 0,1 0 0 0 0,-1 0 1 0 0,0 0-1 0 0,0 0 0 0 0,0 0 1 0 0,0 0-1 0 0,1 0 0 0 0,-1 0 1 0 0,0 0-1 0 0,0 0 0 0 0,0 0 0 0 0,1 0 1 0 0,-1 0-1 0 0,0 0 0 0 0,0 0 1 0 0,0 0-1 0 0,1 0 0 0 0,-1 0 1 0 0,0 0-1 0 0,0 0 0 0 0,0 0 1 0 0,0 0-1 0 0,1 0 0 0 0,-1 0 1 0 0,0 0-1 0 0,0 1 0 0 0,0-1 1 0 0,0 0-1 0 0,1 0 0 0 0,-1 0 1 0 0,0 0-1 0 0,0 0 0 0 0,0 1 1 0 0,0-1-1 0 0,0 0 0 0 0,0 0 1 0 0,0 0-1 0 0,0 0 0 0 0,1 1 1 0 0,1 11 647 0 0,-2-9-799 0 0,1 2 268 0 0,-2-2 36 0 0,-2 25 349 0 0,1 0 0 0 0,1 34 0 0 0,1-28-147 0 0,6 23 227 0 0,-6-55-484 0 0,3 16 167 0 0,-3-12-200 0 0,1 1 0 0 0,-1 0 0 0 0,-1 0 0 0 0,1-1 0 0 0,-3 10 0 0 0,3-15-29 0 0,-13 9-446 0 0,6-20 100 0 0,6 9 350 0 0,0-3-86 0 0,-5-7-816 0 0,4-6 703 0 0,5 8-3141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04.7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223 0 3336 0 0,'0'0'1068'0'0,"-2"5"-46"0"0,-7 6 457 0 0,0-1 0 0 0,-1 0 0 0 0,0 0 1 0 0,-11 7-1 0 0,8-5-794 0 0,-118 114 4673 0 0,119-110-4966 0 0,7-8-2854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06.4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86 20 3232 0 0,'0'0'3177'0'0,"1"-14"4677"0"0,-10 9-7482 0 0,7 4 1269 0 0,0 6-1355 0 0,-4 7 90 0 0,1 2-1 0 0,0-1 0 0 0,1 0 1 0 0,-3 23-1 0 0,-5 64 581 0 0,6-41-439 0 0,-1 71 168 0 0,12-28-203 0 0,-4-95-460 0 0,-1 1 0 0 0,0-1 0 0 0,0 0 0 0 0,-1 1 0 0 0,0-1 0 0 0,-4 13 0 0 0,5-18-11 0 0,-4 15 14 0 0,1-10 7 0 0,2-5-16 0 0,1 0 6 0 0,-2 6 47 0 0,2-6-2 0 0,-1 0-41 0 0,-2 4-44 0 0,2-4 56 0 0,-3 2-49 0 0,4-4-1 0 0,0 0 0 0 0,0 0 0 0 0,0 0 0 0 0,0 0 0 0 0,0 0 0 0 0,0 0 0 0 0,0 0 0 0 0,0 0 0 0 0,0 0-1 0 0,0 0 1 0 0,0-1 0 0 0,0 1 0 0 0,0 0 0 0 0,0 0 0 0 0,0 0 0 0 0,0 0 0 0 0,0 0 0 0 0,0 0 0 0 0,0 0 0 0 0,0 0 0 0 0,0 0 0 0 0,0 0 0 0 0,0 0 0 0 0,0 0 0 0 0,0 0-1 0 0,0 0 1 0 0,0-1 0 0 0,0 1 0 0 0,0 0 0 0 0,0 0 0 0 0,0 0 0 0 0,0 0 0 0 0,0 0 0 0 0,0 0 0 0 0,-1 0 0 0 0,1 0 0 0 0,0 0 0 0 0,0 0 0 0 0,0 0 0 0 0,0 0 0 0 0,0 0-1 0 0,0 0 1 0 0,0 0 0 0 0,0 0 0 0 0,0 0 0 0 0,0 0 0 0 0,0 0 0 0 0,0 0 0 0 0,0 0 0 0 0,0 0 0 0 0,-1 0 0 0 0,1 0 0 0 0,0 0 0 0 0,0 0 0 0 0,0 0 0 0 0,15-34-123 0 0,-15 33 92 0 0,7-14-472 0 0,-6 14 397 0 0,-1 0 0 0 0,1 0 0 0 0,0-1 0 0 0,0 1 1 0 0,-1 0-1 0 0,1-1 0 0 0,-1 1 0 0 0,1-1 0 0 0,-1 1 0 0 0,1 0 0 0 0,-1-3 0 0 0,26-26-253 0 0,-15 16 195 0 0,-2 3 118 0 0,0-1-1 0 0,1 1 1 0 0,0 1 0 0 0,0 0-1 0 0,1 0 1 0 0,1 1-1 0 0,12-8 1 0 0,-22 16 64 0 0,22-11-37 0 0,-21 11 15 0 0,-1 0 16 0 0,0 1-1 0 0,0-1 0 0 0,1 1 1 0 0,-1-1-1 0 0,0 1 1 0 0,1 0-1 0 0,-1 0 0 0 0,0 0 1 0 0,1 0-1 0 0,3 0 1 0 0,-3 1 24 0 0,17 2-67 0 0,-5 5 23 0 0,-11-4 44 0 0,-1 1-1 0 0,0 0 1 0 0,-1 0 0 0 0,1 0 0 0 0,-1 1 0 0 0,0-1-1 0 0,0 1 1 0 0,0-1 0 0 0,-1 1 0 0 0,0-1-1 0 0,0 1 1 0 0,-1 0 0 0 0,1 7 0 0 0,-1-11 4 0 0,-1 1 33 0 0,1 2-25 0 0,0-1-1 0 0,0 1 1 0 0,-1 0 0 0 0,0-1 0 0 0,0 1-1 0 0,0-1 1 0 0,0 1 0 0 0,-1-1 0 0 0,1 0-1 0 0,-1 0 1 0 0,-1 1 0 0 0,1-1-1 0 0,0-1 1 0 0,-1 1 0 0 0,0 0 0 0 0,0 0-1 0 0,0-1 1 0 0,0 0 0 0 0,-1 0 0 0 0,1 0-1 0 0,-7 5 1 0 0,-39 17 39 0 0,39-22-39 0 0,-1 1 1 0 0,1-1-1 0 0,-1-1 1 0 0,1 0-1 0 0,-15 1 0 0 0,23-3-144 0 0,-14-2-176 0 0,12 1-121 0 0,1 0 1 0 0,-1 0-1 0 0,1 0 1 0 0,-1 0-1 0 0,1-1 1 0 0,0 1-1 0 0,-3-3 1 0 0,-31-24-12602 0 0,36 27 12584 0 0,-6-6-1366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07.50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293 1 2404 0 0,'-28'25'4697'0'0,"-42"31"0"0"0,-6 4-2127 0 0,34-27-1559 0 0,-1 2-561 0 0,18-8-6062 0 0,17-19-1451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08.4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292 140 2772 0 0,'0'0'3852'0'0,"-4"2"-3060"0"0,-10 4-60 0 0,11-4 1198 0 0,-30-2 722 0 0,21 0-2274 0 0,1 0 1 0 0,-1 0 0 0 0,0-2-1 0 0,1 1 1 0 0,-15-5-1 0 0,-7 0 341 0 0,25 5-586 0 0,0 0-1 0 0,0-1 1 0 0,0 1-1 0 0,0-2 1 0 0,0 1-1 0 0,1-1 1 0 0,-1 0-1 0 0,1 0 1 0 0,-8-6 0 0 0,14 8-28 0 0,-2 0-75 0 0,-1-1 0 0 0,1 0-1 0 0,0 0 1 0 0,0 0 0 0 0,1-1 0 0 0,-1 1 0 0 0,0 0-1 0 0,1-1 1 0 0,0 0 0 0 0,-3-3 0 0 0,4 5 57 0 0,2-2-112 0 0,0-2 30 0 0,12-17 48 0 0,-9 17-45 0 0,0 0 0 0 0,1 1 0 0 0,0 0 0 0 0,0 0 0 0 0,6-4 1 0 0,-5 3 16 0 0,-4 4-51 0 0,7-8 142 0 0,-8 9-110 0 0,0 0-1 0 0,0-1 1 0 0,1 1-1 0 0,-1 0 1 0 0,0 0-1 0 0,0-1 1 0 0,0 1 0 0 0,1 0-1 0 0,-1 0 1 0 0,0 1-1 0 0,0-1 1 0 0,0 0 0 0 0,1 0-1 0 0,-1 1 1 0 0,0-1-1 0 0,0 0 1 0 0,0 1-1 0 0,0-1 1 0 0,0 1 0 0 0,0-1-1 0 0,2 2 1 0 0,-3-2-9 0 0,3 2 140 0 0,1 14 207 0 0,-8 88 659 0 0,4-102-965 0 0,0 2 12 0 0,2 36 209 0 0,-1-39-186 0 0,-1 2-19 0 0,0 7-49 0 0,0-8-1 0 0,0 1-5 0 0,3 19 117 0 0,-3-20-65 0 0,1 1 48 0 0,9 14-276 0 0,-8-16-163 0 0,0 0-1488 0 0,5-1-611 0 0,8-6-10199 0 0,-9 1 12989 0 0,-2 3-2187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09.4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325 26 2220 0 0,'-11'-5'1360'0'0,"-1"0"-1"0"0,0 1 1 0 0,0 1-1 0 0,0 0 1 0 0,0 1-1 0 0,-17-2 0 0 0,21 4-1017 0 0,0 1 0 0 0,0-1-1 0 0,0 2 1 0 0,0-1-1 0 0,1 1 1 0 0,-1 0-1 0 0,1 0 1 0 0,-1 1-1 0 0,1 0 1 0 0,0 0-1 0 0,-7 5 1 0 0,4-3-132 0 0,2 0 0 0 0,-1 1 0 0 0,1 0 1 0 0,0 0-1 0 0,0 1 0 0 0,0 0 0 0 0,1 1 1 0 0,1-1-1 0 0,-1 1 0 0 0,1 0 0 0 0,0 1 1 0 0,1 0-1 0 0,0 0 0 0 0,0 0 0 0 0,1 0 0 0 0,0 1 1 0 0,1 0-1 0 0,-4 14 0 0 0,7-20-165 0 0,-1 1 0 0 0,0 0 0 0 0,1-1 0 0 0,0 1-1 0 0,0-1 1 0 0,0 1 0 0 0,1 0 0 0 0,-1-1 0 0 0,1 1 0 0 0,0 0 0 0 0,1-1 0 0 0,-1 0-1 0 0,1 1 1 0 0,0-1 0 0 0,0 0 0 0 0,0 0 0 0 0,0 0 0 0 0,1 0 0 0 0,-1 0 0 0 0,1 0-1 0 0,0-1 1 0 0,1 1 0 0 0,-1-1 0 0 0,0 0 0 0 0,1 0 0 0 0,0 0 0 0 0,6 3-1 0 0,-4-3-30 0 0,0 0-1 0 0,1 0 0 0 0,-1-1 1 0 0,1 0-1 0 0,0 0 0 0 0,0 0 0 0 0,-1-1 1 0 0,1 0-1 0 0,0 0 0 0 0,0-1 1 0 0,0 0-1 0 0,0 0 0 0 0,0-1 0 0 0,0 0 1 0 0,0 0-1 0 0,0 0 0 0 0,12-5 1 0 0,-10 1-45 0 0,0 0 1 0 0,-1 0 0 0 0,1 0 0 0 0,-1-1-1 0 0,-1 0 1 0 0,1-1 0 0 0,-1 0 0 0 0,0 0-1 0 0,-1 0 1 0 0,1-1 0 0 0,-1 0 0 0 0,-1 0 0 0 0,0-1-1 0 0,0 1 1 0 0,-1-1 0 0 0,6-16 0 0 0,8-30-140 0 0,-17 53 738 0 0,-1 9-468 0 0,1 3 13 0 0,1 1-1 0 0,0-1 1 0 0,0 0-1 0 0,1 0 1 0 0,1 0-1 0 0,-1 0 1 0 0,2-1-1 0 0,-1 1 1 0 0,11 14-1 0 0,-6-13-19 0 0,1-1 1 0 0,0 0-1 0 0,0 0 0 0 0,1-1 0 0 0,0 0 1 0 0,1-1-1 0 0,0-1 0 0 0,25 12 0 0 0,-31-17-342 0 0,1 0 0 0 0,-1-1 0 0 0,0 0 0 0 0,1-1 0 0 0,10 1 0 0 0,-16-1 158 0 0,2 0-970 0 0,-1-2-780 0 0,7-3-997 0 0,-7 4 2230 0 0,-1 0 0 0 0,0 0-1 0 0,0 0 1 0 0,-1 0 0 0 0,1 0 0 0 0,0 0-1 0 0,0-1 1 0 0,0 1 0 0 0,-1 0 0 0 0,1 0-1 0 0,0-1 1 0 0,-1 1 0 0 0,1 0 0 0 0,-1-1-1 0 0,0 1 1 0 0,1 0 0 0 0,-1-1 0 0 0,0 1-1 0 0,0 0 1 0 0,0-3 0 0 0,0-11-1227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09.8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274 1 2556 0 0,'0'0'3371'0'0,"-6"3"-2359"0"0,-26 19 1356 0 0,0 2 1 0 0,2 1-1 0 0,-37 39 1 0 0,20-19-1169 0 0,-8 14-850 0 0,53-57-2186 0 0,0 3 3608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10.4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2896 0 0,'0'0'8532'0'0,"2"2"-7828"0"0,6 8-33 0 0,-2 1 0 0 0,0-1 0 0 0,0 1 0 0 0,-1 0 0 0 0,0 1 0 0 0,-1-1 0 0 0,3 15 0 0 0,14 31 913 0 0,-16-45-1196 0 0,-1 1 0 0 0,-1 0 0 0 0,4 21 0 0 0,-2-4 121 0 0,1-2-92 0 0,-1 1 1 0 0,-2 0-1 0 0,-1 0 0 0 0,-1 0 1 0 0,-2 0-1 0 0,-1 1 1 0 0,-8 44-1 0 0,7-61-284 0 0,-1-1 0 0 0,-8 17 0 0 0,9-21-209 0 0,-1 0 1 0 0,1 0-1 0 0,1 1 0 0 0,0-1 1 0 0,-2 14-1 0 0,3-20-247 0 0,1 1-402 0 0,1 5 679 0 0,-1-2-2765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11.1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229 7 3304 0 0,'-3'-7'13114'0'0,"2"10"-13079"0"0,1 4 197 0 0,-1-1 0 0 0,1 1-1 0 0,1 0 1 0 0,-1-1 0 0 0,3 9 0 0 0,14 46 1227 0 0,-9-38-815 0 0,-1 1 0 0 0,-2 1 0 0 0,0-1 0 0 0,3 45 0 0 0,-11-28-114 0 0,-2 1 0 0 0,-2-1-1 0 0,-1 0 1 0 0,-17 48 0 0 0,10-37 14 0 0,9-34-367 0 0,-2 0 1 0 0,0-1 0 0 0,-2 0 0 0 0,1 0 0 0 0,-2-1-1 0 0,0-1 1 0 0,-19 21 0 0 0,16-17-594 0 0,-5 4-2189 0 0,8-13-2469 0 0,-14-7-5998 0 0,-10-2 5975 0 0,17-3 3223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13.5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298 22 1412 0 0,'0'0'4916'0'0,"0"-10"-4137"0"0,-1 6 2344 0 0,-19-3-1345 0 0,18 6-900 0 0,-3 2-645 0 0,-3 1-97 0 0,-24 5 875 0 0,-46 17 0 0 0,66-19-773 0 0,-1 0 0 0 0,1 1-1 0 0,1 1 1 0 0,-1 0 0 0 0,1 0 0 0 0,0 1 0 0 0,-11 11 0 0 0,17-14-169 0 0,0 1 0 0 0,1-1 0 0 0,0 1 0 0 0,0-1 1 0 0,0 1-1 0 0,1 1 0 0 0,0-1 0 0 0,0 0 1 0 0,1 1-1 0 0,-1-1 0 0 0,1 1 0 0 0,1 0 1 0 0,-1 0-1 0 0,1 0 0 0 0,1-1 0 0 0,-1 1 0 0 0,1 0 1 0 0,0 0-1 0 0,1 0 0 0 0,-1 0 0 0 0,1 0 1 0 0,1 0-1 0 0,3 10 0 0 0,-1-5 34 0 0,1 0 1 0 0,1-1-1 0 0,0 0 0 0 0,1 0 0 0 0,0-1 1 0 0,0 1-1 0 0,1-1 0 0 0,1-1 0 0 0,0 0 0 0 0,0 0 1 0 0,0-1-1 0 0,18 12 0 0 0,-22-17 22 0 0,1 0 0 0 0,-1 0 0 0 0,1 0 0 0 0,0-1 0 0 0,0 1 0 0 0,6 0 0 0 0,-5-1-642 0 0,1-1 0 0 0,-1 0-1 0 0,0-1 1 0 0,12 0 0 0 0,28-6-5470 0 0,1-6-3339 0 0,-43 10 8078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1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51 2324 0 0,'0'0'868'0'0,"-5"-7"773"0"0,5 7-1545 0 0,0-1-1 0 0,-1 1 1 0 0,1 0-1 0 0,0 0 1 0 0,0 0-1 0 0,0 0 1 0 0,0 0-1 0 0,0 0 1 0 0,0-1-1 0 0,-1 1 1 0 0,1 0-1 0 0,0 0 1 0 0,0 0-1 0 0,0 0 1 0 0,0 0 0 0 0,0-1-1 0 0,0 1 1 0 0,0 0-1 0 0,0 0 1 0 0,0 0-1 0 0,0-1 1 0 0,0 1-1 0 0,0 0 1 0 0,0 0-1 0 0,0 0 1 0 0,0 0-1 0 0,0-1 1 0 0,0 1-1 0 0,0 0 1 0 0,0 0-1 0 0,0 0 1 0 0,0 0 0 0 0,0-1-1 0 0,0 1 1 0 0,0 0-1 0 0,0 0 1 0 0,0 0-1 0 0,1 0 1 0 0,-1-1-1 0 0,0 1 1 0 0,0 0-1 0 0,0 0 1 0 0,0 0-1 0 0,0 0 1 0 0,0 0-1 0 0,1 0 1 0 0,-1-1-1 0 0,0 1 1 0 0,0 0 0 0 0,938-35 7950 0 0,475 39-6468 0 0,-226 60-1155 0 0,-409-15-264 0 0,132-4-89 0 0,-70-17 89 0 0,-406-17 87 0 0,83 29 95 0 0,-288-18-159 0 0,48 0-75 0 0,108-4 108 0 0,-76 15-106 0 0,-65-5-101 0 0,-47-8 14 0 0,275 22 64 0 0,-396-36-108 0 0,-18 0 17 0 0,1-3 0 0 0,110-8 1 0 0,-140-3-516 0 0,-28 8 178 0 0,0-1-1 0 0,0 1 0 0 0,0-1 0 0 0,-1 0 0 0 0,1 1 0 0 0,0-1 0 0 0,0 0 1 0 0,-1 1-1 0 0,1-1 0 0 0,0 0 0 0 0,-1 0 0 0 0,1 0 0 0 0,-1 1 0 0 0,1-1 0 0 0,-1 0 1 0 0,1-2-1 0 0,-10-7-5854 0 0,4 5 5481 0 0,0 1 0 0 0,-1 0 0 0 0,0 0 0 0 0,0 0-1 0 0,0 1 1 0 0,-1-1 0 0 0,-9-2 0 0 0,-13-3-995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24.7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100 23 2516 0 0,'0'0'1487'0'0,"-2"-16"4491"0"0,1 15-5853 0 0,1 1 0 0 0,0 0 1 0 0,0-1-1 0 0,0 1 0 0 0,0 0 0 0 0,-1-1 0 0 0,1 1 1 0 0,0 0-1 0 0,0-1 0 0 0,-1 1 0 0 0,1 0 1 0 0,0-1-1 0 0,-1 1 0 0 0,1 0 0 0 0,0 0 1 0 0,-1-1-1 0 0,1 1 0 0 0,0 0 0 0 0,-1 0 0 0 0,1 0 1 0 0,0 0-1 0 0,-1 0 0 0 0,1-1 0 0 0,-1 1 1 0 0,1 0-1 0 0,0 0 0 0 0,-1 0 0 0 0,1 0 0 0 0,-1 0 1 0 0,1 0-1 0 0,0 0 0 0 0,-1 0 0 0 0,1 0 1 0 0,-1 0-1 0 0,1 1 0 0 0,-1-1 0 0 0,-19 11 998 0 0,16-7-1048 0 0,0-1 0 0 0,1 0 1 0 0,-1 1-1 0 0,1 0 0 0 0,0-1 1 0 0,0 1-1 0 0,0 1 0 0 0,-2 4 1 0 0,-2 11 284 0 0,1 1 0 0 0,1-1 0 0 0,-5 41 1 0 0,7-18-43 0 0,1-1 0 0 0,3 1 0 0 0,1 0 0 0 0,2-1 0 0 0,2 1 0 0 0,15 56 1 0 0,-7-62-187 0 0,-5-17-44 0 0,-5-10-36 0 0,1-1-1 0 0,0 0 0 0 0,0 0 0 0 0,1 0 1 0 0,0-1-1 0 0,1 1 0 0 0,7 6 1 0 0,-9-10-618 0 0,0-1 0 0 0,1 0 0 0 0,-1 0 1 0 0,1 0-1 0 0,7 3 0 0 0,-7-4-1065 0 0,0-1-1 0 0,0 0 1 0 0,0 0-1 0 0,1 0 1 0 0,-1-1 0 0 0,8 1-1 0 0,25 1-2314 0 0,-21-3 2225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14.4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286 146 2692 0 0,'0'0'9555'0'0,"-5"0"-9017"0"0,-22-1 1036 0 0,-37 4 0 0 0,-8 0-23 0 0,72-3-1549 0 0,-9 1 113 0 0,1-1 1 0 0,-1 0-1 0 0,1-1 1 0 0,-1 0-1 0 0,0 0 1 0 0,1-1-1 0 0,0 0 1 0 0,0 0-1 0 0,-1-1 1 0 0,-7-4-1 0 0,14 6-63 0 0,2 1-47 0 0,-1 0 0 0 0,0-1 0 0 0,0 1 1 0 0,1 0-1 0 0,-1 0 0 0 0,0-1 0 0 0,1 1 1 0 0,-1-1-1 0 0,0 1 0 0 0,1 0 0 0 0,-1-1 0 0 0,0 1 1 0 0,1-1-1 0 0,-1 1 0 0 0,1-1 0 0 0,-1 0 1 0 0,1 1-1 0 0,-1-1 0 0 0,1 0 0 0 0,0 1 0 0 0,-1-1 1 0 0,1 0-1 0 0,0 1 0 0 0,-1-1 0 0 0,1 0 1 0 0,0 0-1 0 0,0 1 0 0 0,0-1 0 0 0,0 0 0 0 0,0 0 1 0 0,0 1-1 0 0,0-1 0 0 0,0 0 0 0 0,0 0 1 0 0,0 0-1 0 0,0 1 0 0 0,0-1 0 0 0,0 0 0 0 0,1 0 1 0 0,-1 1-1 0 0,0-1 0 0 0,1-1 0 0 0,0 0-17 0 0,8-14-56 0 0,2 3 29 0 0,-2 0 0 0 0,17-27-1 0 0,-25 38 48 0 0,1-2 92 0 0,-1 3 23 0 0,-1 0 0 0 0,1 0-1 0 0,-1 0 1 0 0,1 0 0 0 0,-1 0 0 0 0,1 0 0 0 0,0 0-1 0 0,-1 0 1 0 0,1 1 0 0 0,0-1 0 0 0,0 0 0 0 0,0 0-1 0 0,-1 1 1 0 0,3-2 0 0 0,9 24 306 0 0,-1 0-1 0 0,-1 1 1 0 0,-1 1 0 0 0,0-1-1 0 0,8 46 1 0 0,-2-1 417 0 0,-15-66-820 0 0,2 1 51 0 0,9 13-124 0 0,-10-15-151 0 0,2 0-647 0 0,9 2-110 0 0,-9-3-913 0 0,12-12-10342 0 0,-6-3 6034 0 0,-6 2 4466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15.6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 2812 0 0,'1'-3'11120'0'0,"0"14"-9193"0"0,9 52-1187 0 0,51 184 1755 0 0,-50-179-2014 0 0,-8-48-271 0 0,1 0 0 0 0,7 27 0 0 0,-9-40-173 0 0,-1-5-21 0 0,-1-1 0 0 0,1 1 0 0 0,-1-1 0 0 0,1 1 1 0 0,0-1-1 0 0,-1 1 0 0 0,1-1 0 0 0,0 0 0 0 0,0 1 0 0 0,0-1 0 0 0,2 2 1 0 0,-3-3-15 0 0,0 0 0 0 0,1 0 1 0 0,-1 0-1 0 0,0 0 0 0 0,0 1 0 0 0,1-1 1 0 0,-1 0-1 0 0,0 0 0 0 0,0 0 1 0 0,1 0-1 0 0,-1 0 0 0 0,0 0 1 0 0,1 0-1 0 0,-1 0 0 0 0,0 0 0 0 0,0-1 1 0 0,1 1-1 0 0,-1 0 0 0 0,0 0 1 0 0,0 0-1 0 0,1 0 0 0 0,-1 0 1 0 0,0 0-1 0 0,0-1 0 0 0,1 1 0 0 0,-1 0 1 0 0,0 0-1 0 0,0 0 0 0 0,1 0 1 0 0,-1-1-1 0 0,0 1 0 0 0,0 0 1 0 0,0 0-1 0 0,0-1 0 0 0,0 1 0 0 0,1 0 1 0 0,1-6-5 0 0,1 1 0 0 0,-1-1 0 0 0,0 0 0 0 0,2-7 0 0 0,-1 5-12 0 0,9-29-223 0 0,24-44 0 0 0,-34 78 229 0 0,0 0 0 0 0,0 0 0 0 0,0 0 1 0 0,1 0-1 0 0,-1 0 0 0 0,1 0 1 0 0,0 0-1 0 0,-1 1 0 0 0,1 0 0 0 0,1-1 1 0 0,-1 1-1 0 0,0 0 0 0 0,0 0 0 0 0,1 1 1 0 0,-1-1-1 0 0,1 1 0 0 0,0 0 1 0 0,-1 0-1 0 0,1 0 0 0 0,4 0 0 0 0,0 0-20 0 0,-4 2 22 0 0,0-1 1 0 0,0 0-1 0 0,0 1 0 0 0,0 0 0 0 0,0 0 0 0 0,-1 0 0 0 0,1 0 0 0 0,0 1 0 0 0,4 2 0 0 0,-3-3 15 0 0,0 1 0 0 0,-1 1 0 0 0,1-1 0 0 0,0 0 0 0 0,-1 1-1 0 0,0 0 1 0 0,1 0 0 0 0,-1 1 0 0 0,0-1 0 0 0,-1 1 0 0 0,1 0 0 0 0,-1 0 0 0 0,1 0-1 0 0,-1 0 1 0 0,4 8 0 0 0,-5-8 26 0 0,-1 0 0 0 0,1 1 0 0 0,-1-1 0 0 0,0 0 0 0 0,0 1 0 0 0,-1-1 0 0 0,1 1 0 0 0,-1-1 0 0 0,0 1-1 0 0,0-1 1 0 0,0 1 0 0 0,-1-1 0 0 0,0 1 0 0 0,-2 7 0 0 0,-1 2 2 0 0,-2 0-1 0 0,0 0 1 0 0,-7 12-1 0 0,6-12 16 0 0,5-11-84 0 0,0 0 1 0 0,0 0-1 0 0,0-1 1 0 0,-1 1-1 0 0,1 0 1 0 0,-1-1-1 0 0,0 0 1 0 0,1 1-1 0 0,-1-1 1 0 0,0 0-1 0 0,0-1 1 0 0,0 1-1 0 0,-7 2 1 0 0,-16 5-2582 0 0,4-6-4329 0 0,15-4 1967 0 0,-13-3 2884 0 0,7 1 184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16.2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 1 2752 0 0,'0'0'5029'0'0,"-2"6"-4321"0"0,-19 109 4716 0 0,16-78-4174 0 0,2 0-1 0 0,3 69 1 0 0,2-89-1055 0 0,0 1 0 0 0,1-1 0 0 0,1-1 1 0 0,1 1-1 0 0,0 0 0 0 0,1-1 1 0 0,1 0-1 0 0,12 21 0 0 0,-12-24-122 0 0,1-1 1 0 0,1 0-1 0 0,0 0 0 0 0,19 19 0 0 0,-23-26-578 0 0,0-1 1 0 0,1 0-1 0 0,-1 0 1 0 0,1-1-1 0 0,7 4 0 0 0,-7-5-762 0 0,-1 0-1 0 0,0 0 1 0 0,1 0 0 0 0,0-1-1 0 0,-1 0 1 0 0,12 1-1 0 0,4-2-3109 0 0,8-2 2445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16.8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267 114 3264 0 0,'0'0'2032'0'0,"-6"0"-1102"0"0,-43-1 2328 0 0,16 1-1789 0 0,10 2-610 0 0,-1-2 0 0 0,0-1 0 0 0,0-1 1 0 0,-45-10-1 0 0,69 12-852 0 0,-1 0 1 0 0,0-1 0 0 0,0 1-1 0 0,0 0 1 0 0,1-1 0 0 0,-1 1 0 0 0,0-1-1 0 0,0 1 1 0 0,1-1 0 0 0,-1 1-1 0 0,0-1 1 0 0,1 1 0 0 0,-1-1-1 0 0,1 0 1 0 0,-1 1 0 0 0,1-1-1 0 0,-1 0 1 0 0,1 1 0 0 0,-1-1-1 0 0,1 0 1 0 0,0 0 0 0 0,-1 1-1 0 0,1-1 1 0 0,0 0 0 0 0,0 0 0 0 0,-1 0-1 0 0,1 0 1 0 0,0 1 0 0 0,0-1-1 0 0,0 0 1 0 0,0 0 0 0 0,0-1-1 0 0,1-2-11 0 0,0 0-1 0 0,0 1 0 0 0,1-1 0 0 0,-1 1 1 0 0,1-1-1 0 0,-1 1 0 0 0,1 0 0 0 0,0 0 1 0 0,4-5-1 0 0,26-28 180 0 0,-31 35 180 0 0,2 1-133 0 0,-2 0-184 0 0,-1-1 0 0 0,1 1 0 0 0,-1 0 0 0 0,1 0 0 0 0,-1 0 0 0 0,1 0 0 0 0,0 0 0 0 0,-1 0 0 0 0,1 0 0 0 0,-1 0 0 0 0,1 0 0 0 0,0 0 0 0 0,-1 0 0 0 0,1 0 0 0 0,-1 0 0 0 0,1 0 0 0 0,-1 0 0 0 0,1 1 0 0 0,0-1 0 0 0,-1 0 0 0 0,1 1 0 0 0,0-1 0 0 0,6 12 415 0 0,1 1 0 0 0,-2-1 1 0 0,7 18-1 0 0,-5-12 113 0 0,15 28 1 0 0,-19-40-647 0 0,0-1-1 0 0,0 1 1 0 0,0-1-1 0 0,1 0 1 0 0,0 0-1 0 0,-1-1 1 0 0,2 1-1 0 0,9 6 0 0 0,9-1-2193 0 0,-16-7-3 0 0,1-1-1 0 0,-1 0 1 0 0,1 0-1 0 0,-1-1 1 0 0,12 0 0 0 0,-17-1 405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17.4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168 15 2332 0 0,'-6'-3'635'0'0,"0"1"0"0"0,0 0 0 0 0,0 0 0 0 0,0 0 0 0 0,0 1-1 0 0,0 0 1 0 0,-1 0 0 0 0,1 1 0 0 0,0 0 0 0 0,0 0 0 0 0,-1 0 0 0 0,1 1-1 0 0,0-1 1 0 0,-8 3 0 0 0,10-1-455 0 0,0-1 0 0 0,1 1-1 0 0,-1 0 1 0 0,0 0 0 0 0,0 0 0 0 0,1 0 0 0 0,-1 1-1 0 0,1 0 1 0 0,0-1 0 0 0,0 1 0 0 0,0 0 0 0 0,0 1-1 0 0,0-1 1 0 0,1 0 0 0 0,0 1 0 0 0,-1-1 0 0 0,1 1-1 0 0,0 0 1 0 0,1 0 0 0 0,-1 0 0 0 0,1 0 0 0 0,0 0-1 0 0,0 0 1 0 0,0 0 0 0 0,0 0 0 0 0,0 5 0 0 0,1-3-115 0 0,1 0 0 0 0,-1 0 0 0 0,1 0 0 0 0,0 0 0 0 0,0-1 0 0 0,1 1 1 0 0,0 0-1 0 0,0 0 0 0 0,0-1 0 0 0,1 0 0 0 0,-1 1 0 0 0,1-1 1 0 0,1 0-1 0 0,-1 0 0 0 0,1 0 0 0 0,0-1 0 0 0,0 1 0 0 0,0-1 0 0 0,0 0 1 0 0,1 0-1 0 0,0-1 0 0 0,0 1 0 0 0,0-1 0 0 0,0 0 0 0 0,0 0 1 0 0,1-1-1 0 0,-1 0 0 0 0,1 0 0 0 0,-1 0 0 0 0,1 0 0 0 0,0-1 0 0 0,0 0 1 0 0,0 0-1 0 0,0-1 0 0 0,10 0 0 0 0,-8 0-42 0 0,1-1 0 0 0,0-1 0 0 0,-1 1 0 0 0,1-1 0 0 0,-1-1 0 0 0,0 0 0 0 0,13-6 0 0 0,-16 7-32 0 0,-1-1-1 0 0,1 0 0 0 0,-1 0 1 0 0,1 0-1 0 0,-1-1 0 0 0,0 1 0 0 0,0-1 1 0 0,-1 0-1 0 0,1 0 0 0 0,-1-1 1 0 0,0 1-1 0 0,0-1 0 0 0,0 1 0 0 0,2-8 1 0 0,1-2 25 0 0,-2-1 0 0 0,0 0-1 0 0,-1 0 1 0 0,0 0 0 0 0,-2 0 0 0 0,1-28 0 0 0,-2 41 122 0 0,2-1-25 0 0,-2 3-103 0 0,0-1 1 0 0,0 1-1 0 0,0 0 1 0 0,0 0-1 0 0,1 0 1 0 0,-1-1-1 0 0,0 1 1 0 0,0 0-1 0 0,0 0 1 0 0,0 0-1 0 0,0 0 1 0 0,0-1-1 0 0,0 1 1 0 0,1 0-1 0 0,-1 0 1 0 0,0 0-1 0 0,0 0 1 0 0,0-1-1 0 0,0 1 1 0 0,1 0-1 0 0,-1 0 1 0 0,0 0-1 0 0,0 0 1 0 0,0 0-1 0 0,0 0 1 0 0,1 0-1 0 0,-1 0 1 0 0,0 0-1 0 0,0 0 1 0 0,1 0-1 0 0,-1-1 1 0 0,0 1-1 0 0,0 0 1 0 0,0 0-1 0 0,1 0 1 0 0,-1 1-1 0 0,0-1 1 0 0,0 0-1 0 0,0 0 0 0 0,1 0 1 0 0,-1 0-1 0 0,0 0 1 0 0,0 0-1 0 0,0 0 1 0 0,1 0-1 0 0,-1 0 1 0 0,0 0-1 0 0,0 0 1 0 0,0 1-1 0 0,0-1 1 0 0,1 0-1 0 0,-1 0 1 0 0,51 47 230 0 0,26 22 136 0 0,-33-40-3606 0 0,-35-24 1335 0 0,-1-1 1 0 0,2 0-1 0 0,10 3 0 0 0,8-2-5023 0 0,-24-5 5100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17.9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18 4656 0 0,'0'0'335'0'0,"-1"-1"-1"0"0,1 0 1 0 0,0 1-1 0 0,0-1 0 0 0,0 1 1 0 0,0-1-1 0 0,0 0 0 0 0,0 1 1 0 0,0-1-1 0 0,0 0 0 0 0,0 1 1 0 0,0-1-1 0 0,0 1 1 0 0,0-1-1 0 0,1 0 0 0 0,-1 1 1 0 0,0-1-1 0 0,0 1 0 0 0,1-1 1 0 0,-1 1-1 0 0,0-1 1 0 0,0 1-1 0 0,1-1 0 0 0,-1 1 1 0 0,1-1-1 0 0,-1 1 0 0 0,1-1 1 0 0,-1 1-1 0 0,0 0 0 0 0,1-1 1 0 0,1 0-1 0 0,13 10 5632 0 0,-10-5-7490 0 0,2 2 1961 0 0,0 0 0 0 0,0 0 0 0 0,-1 1 0 0 0,0-1-1 0 0,8 12 1 0 0,4 5 378 0 0,-4-5-327 0 0,0 1-1 0 0,-2 0 1 0 0,0 0-1 0 0,-1 1 1 0 0,-1 1-1 0 0,-1 0 1 0 0,-1 0-1 0 0,0 1 1 0 0,-2 0 0 0 0,-1 0-1 0 0,0 0 1 0 0,1 33-1 0 0,-3-19-447 0 0,-2-1 0 0 0,-2 1 1 0 0,-1 0-1 0 0,-2-1 0 0 0,-2 0 0 0 0,0 0 0 0 0,-15 42 0 0 0,19-72-620 0 0,-7 19-4444 0 0,-18-13-12826 0 0,22-13 13409 0 0,-5-6 2687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18.5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142 1 3008 0 0,'-3'0'1288'0'0,"-1"1"-589"0"0,-1-1-1 0 0,1 1 0 0 0,-1 1 0 0 0,1-1 0 0 0,-1 1 1 0 0,1-1-1 0 0,0 1 0 0 0,0 0 0 0 0,0 1 0 0 0,0-1 1 0 0,0 1-1 0 0,1-1 0 0 0,-4 4 0 0 0,0 1 61 0 0,1-1-1 0 0,0 1 1 0 0,0 0 0 0 0,0 1-1 0 0,-8 15 1 0 0,8-10-385 0 0,1 0 1 0 0,0 0-1 0 0,1 0 0 0 0,0 1 0 0 0,1-1 0 0 0,1 1 1 0 0,0 0-1 0 0,1 0 0 0 0,1 0 0 0 0,0 0 1 0 0,0 0-1 0 0,2 0 0 0 0,4 23 0 0 0,3 0 247 0 0,1-1 0 0 0,2 0 0 0 0,30 63 0 0 0,-33-81-380 0 0,1-1-1 0 0,1 0 0 0 0,23 28 0 0 0,-27-37-635 0 0,0 0 0 0 0,1 0-1 0 0,0-1 1 0 0,0 0 0 0 0,1 0 0 0 0,0-1 0 0 0,0 0 0 0 0,13 6 0 0 0,-18-10-2457 0 0,1 0 1 0 0,0-1-1 0 0,0 0 1 0 0,0 0-1 0 0,8 1 0 0 0,-1-3-59 0 0,-8 1 981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19.4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7 4852 0 0,'1'-6'11826'0'0,"14"40"-10354"0"0,-2 1-1 0 0,10 36 0 0 0,-3-5-313 0 0,-6-22-85 0 0,12 72 1 0 0,-16-86-801 0 0,-6-22-138 0 0,-4-7-56 0 0,3 2 31 0 0,-3-2-111 0 0,0-1-1 0 0,0 0 1 0 0,0 0-1 0 0,0 0 1 0 0,0 1-1 0 0,0-1 1 0 0,0 0 0 0 0,0 0-1 0 0,1 0 1 0 0,-1 1-1 0 0,0-1 1 0 0,0 0-1 0 0,0 0 1 0 0,0 0-1 0 0,0 1 1 0 0,1-1-1 0 0,-1 0 1 0 0,0 0-1 0 0,0 0 1 0 0,0 0-1 0 0,0 0 1 0 0,1 0-1 0 0,-1 1 1 0 0,0-1-1 0 0,0 0 1 0 0,0 0-1 0 0,1 0 1 0 0,-1 0-1 0 0,0 0 1 0 0,0 0-1 0 0,1 0 1 0 0,-1 0-1 0 0,0 0 1 0 0,0 0-1 0 0,0 0 1 0 0,1 0-1 0 0,-1 0 1 0 0,0 0-1 0 0,0 0 1 0 0,1 0-1 0 0,-1 0 1 0 0,0 0-1 0 0,0-1 1 0 0,0 1 0 0 0,1 0-1 0 0,-1 0 1 0 0,0 0-1 0 0,0 0 1 0 0,9-6-101 0 0,-1 0 1 0 0,0-1-1 0 0,0 0 1 0 0,0 0 0 0 0,-1-1-1 0 0,0 0 1 0 0,10-15 0 0 0,-9 11-14 0 0,0 1 1 0 0,1 1-1 0 0,1-1 1 0 0,0 2-1 0 0,14-12 0 0 0,-19 17 83 0 0,1 1-1 0 0,0 0 1 0 0,1 0-1 0 0,-1 1 0 0 0,0-1 1 0 0,1 1-1 0 0,0 0 1 0 0,-1 1-1 0 0,1 0 0 0 0,10-1 1 0 0,-14 2 60 0 0,1 0 0 0 0,-1 0 0 0 0,0 0 0 0 0,0 1 1 0 0,0-1-1 0 0,0 1 0 0 0,1 0 0 0 0,-1 0 0 0 0,0 0 1 0 0,0 0-1 0 0,0 0 0 0 0,0 1 0 0 0,-1-1 0 0 0,1 1 0 0 0,0 0 1 0 0,-1-1-1 0 0,1 1 0 0 0,-1 1 0 0 0,1-1 0 0 0,-1 0 1 0 0,0 1-1 0 0,0-1 0 0 0,0 1 0 0 0,0-1 0 0 0,2 6 1 0 0,-3-6 15 0 0,1 1 1 0 0,-1 0 0 0 0,1 0 0 0 0,-1 0-1 0 0,0 0 1 0 0,0 0 0 0 0,0 0 0 0 0,0 1 0 0 0,-1-1-1 0 0,0 0 1 0 0,1 0 0 0 0,-1 0 0 0 0,0 1-1 0 0,0-1 1 0 0,-1 0 0 0 0,1 0 0 0 0,-1 1 0 0 0,1-1-1 0 0,-1 0 1 0 0,0 0 0 0 0,-1 0 0 0 0,1 0-1 0 0,0 0 1 0 0,-1 0 0 0 0,1 0 0 0 0,-1-1 0 0 0,0 1-1 0 0,0-1 1 0 0,-3 4 0 0 0,-1 1 67 0 0,-1 0-1 0 0,0 0 1 0 0,0-1-1 0 0,-1 1 1 0 0,-10 6-1 0 0,13-10-397 0 0,0 0 0 0 0,0 0 1 0 0,0 0-1 0 0,-1-1 0 0 0,1 0 0 0 0,-1 0 0 0 0,1 0 0 0 0,-1 0 0 0 0,-10 1 0 0 0,15-3-430 0 0,-1-1 0 0 0,1 1 0 0 0,0 0 0 0 0,-1 0 0 0 0,1 0 0 0 0,0-1 0 0 0,-1 1 0 0 0,1 0 0 0 0,0-1 0 0 0,0 0 0 0 0,-1 1 0 0 0,1-1-1 0 0,0 1 1 0 0,0-1 0 0 0,0 0 0 0 0,0 0 0 0 0,0 0 0 0 0,0 0 0 0 0,0 0 0 0 0,0 0 0 0 0,0 0 0 0 0,0 0 0 0 0,1 0 0 0 0,-2-2 0 0 0,-2-13-2223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19.8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168 1 4012 0 0,'0'0'6422'0'0,"-4"4"-5356"0"0,-28 30 2902 0 0,-49 68 1 0 0,67-77-4081 0 0,2-4-4680 0 0,-2-3-3581 0 0,4-10 2549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1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1073 1 808 0 0,'-33'131'4549'0'0,"-41"196"-237"0"0,37-62-1826 0 0,15-96-1106 0 0,0-54-380 0 0,-56 173 0 0 0,38-153-654 0 0,8-29-26 0 0,-5-1 0 0 0,-60 119 1 0 0,39-100-63 0 0,-43 81 46 0 0,24-76-78 0 0,-31 56 82 0 0,84-137-173 0 0,-37 100 0 0 0,-19 74 669 0 0,51-143-3263 0 0,1-1-4955 0 0,26-73 6483 0 0,0 1 1 0 0,-1-1-1 0 0,1 0 0 0 0,-1-1 1 0 0,0 1-1 0 0,-6 7 0 0 0,-2-4-753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20.4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194 107 3460 0 0,'0'0'4701'0'0,"-7"0"-3948"0"0,-53 0 1753 0 0,37 0-1348 0 0,0-1 1 0 0,-30-5-1 0 0,52 6-1134 0 0,0 0 0 0 0,0 0 1 0 0,-1-1-1 0 0,1 1 0 0 0,0 0 0 0 0,0-1 0 0 0,0 1 0 0 0,-1-1 0 0 0,1 1 0 0 0,0-1 0 0 0,0 1 0 0 0,0-1 0 0 0,0 0 0 0 0,0 0 0 0 0,0 1 0 0 0,0-1 0 0 0,0 0 0 0 0,1 0 0 0 0,-1 0 1 0 0,0 0-1 0 0,0 0 0 0 0,1 0 0 0 0,-1 0 0 0 0,0 0 0 0 0,1-1 0 0 0,0 1 0 0 0,-1 0 0 0 0,1 0 0 0 0,-1 0 0 0 0,1-1 0 0 0,0 1 0 0 0,0 0 0 0 0,0 0 0 0 0,0-3 0 0 0,0 2 5 0 0,9-16 84 0 0,-4 12-86 0 0,-1 0-1 0 0,1 1 0 0 0,0 0 1 0 0,1 0-1 0 0,-1 0 0 0 0,1 0 1 0 0,10-6-1 0 0,-14 10 326 0 0,-1 1-290 0 0,0 0-13 0 0,1 0 0 0 0,-1 0-1 0 0,1 0 1 0 0,0 0-1 0 0,-1 0 1 0 0,1 1-1 0 0,-1-1 1 0 0,1 1-1 0 0,0-1 1 0 0,-1 1-1 0 0,3 0 1 0 0,7 15 748 0 0,-4 10 340 0 0,6 45 0 0 0,-12-65-1066 0 0,0 0-1 0 0,1 0 1 0 0,0-1 0 0 0,0 1 0 0 0,0 0-1 0 0,0-1 1 0 0,1 0 0 0 0,0 0 0 0 0,5 8 0 0 0,21 18-2369 0 0,-26-29 905 0 0,0 0 0 0 0,0 0 0 0 0,0-1 0 0 0,0 1 0 0 0,0-1 0 0 0,0 0 0 0 0,0 0 0 0 0,5 1 0 0 0,3-1-980 0 0,-9 0 557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21.0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183 18 3244 0 0,'-4'-2'646'0'0,"0"-1"0"0"0,0 1-1 0 0,-1 0 1 0 0,1 0 0 0 0,0 1-1 0 0,-1-1 1 0 0,1 1 0 0 0,-1 0-1 0 0,-7-1 1 0 0,7 2-302 0 0,-1 0 1 0 0,1 1-1 0 0,-1-1 0 0 0,1 1 0 0 0,-1 0 0 0 0,1 1 1 0 0,0-1-1 0 0,-1 1 0 0 0,1 0 0 0 0,0 0 1 0 0,0 1-1 0 0,-6 4 0 0 0,6-4-214 0 0,1-1 1 0 0,0 2-1 0 0,0-1 1 0 0,1 0-1 0 0,-1 1 1 0 0,1-1-1 0 0,-1 1 1 0 0,1 0-1 0 0,0 0 1 0 0,1 1-1 0 0,-1-1 1 0 0,1 0-1 0 0,-1 1 1 0 0,2 0-1 0 0,-1-1 1 0 0,0 1-1 0 0,1 0 1 0 0,0 0-1 0 0,0 0 1 0 0,0 0-1 0 0,1 0 1 0 0,0 0-1 0 0,0 0 1 0 0,0 0-1 0 0,0 0 1 0 0,2 7-1 0 0,-1-5-49 0 0,1 1 0 0 0,0-1 0 0 0,0 1 0 0 0,1-1 0 0 0,0 0 0 0 0,1 0 0 0 0,-1 0 0 0 0,1 0 0 0 0,0 0 0 0 0,1-1 0 0 0,0 0 0 0 0,0 0 0 0 0,0 0 0 0 0,0-1 0 0 0,1 0 0 0 0,9 7 0 0 0,-10-9-69 0 0,-1 0 0 0 0,1-1 0 0 0,-1 1 0 0 0,1-1 0 0 0,0 0 0 0 0,0-1 0 0 0,0 1 0 0 0,0-1 0 0 0,0 0 0 0 0,0 0 0 0 0,0-1 0 0 0,1 1 0 0 0,-1-1 0 0 0,0 0 0 0 0,0-1 0 0 0,1 1 0 0 0,-1-1 0 0 0,0 0 0 0 0,7-2 0 0 0,-6 1-20 0 0,-1-1 0 0 0,1 0 0 0 0,-1 1 1 0 0,0-2-1 0 0,0 1 0 0 0,0-1 0 0 0,0 1 0 0 0,-1-1 0 0 0,1-1 0 0 0,-1 1 0 0 0,4-6 0 0 0,91-136 29 0 0,-99 146 2 0 0,0 0-1 0 0,0-1 0 0 0,1 1 0 0 0,-1 0 0 0 0,0-1 0 0 0,0 1 0 0 0,1 0 1 0 0,-1-1-1 0 0,0 1 0 0 0,1 0 0 0 0,-1 0 0 0 0,1-1 0 0 0,-1 1 0 0 0,0 0 1 0 0,1 0-1 0 0,-1 0 0 0 0,1-1 0 0 0,-1 1 0 0 0,1 0 0 0 0,-1 0 0 0 0,0 0 1 0 0,1 0-1 0 0,-1 0 0 0 0,1 0 0 0 0,-1 0 0 0 0,1 0 0 0 0,-1 0 1 0 0,1 0-1 0 0,-1 0 0 0 0,0 0 0 0 0,1 1 0 0 0,-1-1 0 0 0,1 0 0 0 0,-1 0 1 0 0,1 0-1 0 0,-1 0 0 0 0,0 1 0 0 0,1-1 0 0 0,14 16 465 0 0,-4 4-85 0 0,1-1 1 0 0,17 21-1 0 0,-24-34-456 0 0,-1-1 0 0 0,1-1 0 0 0,-1 1 0 0 0,1-1 0 0 0,1 1 0 0 0,-1-1 0 0 0,1-1 0 0 0,-1 1 0 0 0,1-1 0 0 0,0 0 0 0 0,0 0 0 0 0,10 2 0 0 0,-15-5-506 0 0,1 1 0 0 0,0-1 0 0 0,-1 0 0 0 0,1 1 0 0 0,0-1 0 0 0,0 0 0 0 0,-1 0 0 0 0,1 0 0 0 0,0-1 0 0 0,-1 1 0 0 0,1 0 0 0 0,0-1 0 0 0,0 1 0 0 0,-1-1 0 0 0,1 1 0 0 0,-1-1 0 0 0,1 0 0 0 0,-1 0 0 0 0,1 1 0 0 0,-1-1 0 0 0,1 0 0 0 0,-1-1 0 0 0,0 1 0 0 0,1 0 0 0 0,0-2 0 0 0,2-7-3011 0 0,-4 9 2978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21.4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170 1 4996 0 0,'0'0'4120'0'0,"-6"3"-2894"0"0,-4 3-305 0 0,1 1 1 0 0,0 0-1 0 0,1 1 0 0 0,-1-1 0 0 0,-7 11 0 0 0,-6 6 399 0 0,-25 30 1308 0 0,19-19-10673 0 0,24-28 4132 0 0,3-4 2674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21.8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106 14 4184 0 0,'19'-13'12254'0'0,"-17"16"-11559"0"0,6 10 158 0 0,0 0 0 0 0,-1 0 1 0 0,-1 1-1 0 0,0 0 0 0 0,0 0 0 0 0,-2 1 0 0 0,0-1 1 0 0,4 25-1 0 0,-4-7 73 0 0,-1-1 0 0 0,-1 1 0 0 0,-3 41 1 0 0,-6-15-279 0 0,-2-1 0 0 0,-3 0 0 0 0,-2-1 0 0 0,-39 98 0 0 0,29-109-5004 0 0,18-36 498 0 0,5-7 2889 0 0,-1 0 1 0 0,0 0-1 0 0,1 0 1 0 0,-1-1-1 0 0,0 1 1 0 0,0-1-1 0 0,0 1 0 0 0,0-1 1 0 0,-1 0-1 0 0,1 0 1 0 0,0 0-1 0 0,-4 2 1 0 0,-28 6-5913 0 0,30-8 6049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23.2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3140 0 0,'0'0'12482'0'0,"3"1"-12086"0"0,0 0-278 0 0,-1 1 0 0 0,1-1 0 0 0,-1 0 1 0 0,0 1-1 0 0,0-1 0 0 0,1 1 0 0 0,-1 0 0 0 0,0 0 0 0 0,-1 0 0 0 0,1 0 0 0 0,0 0 1 0 0,0 0-1 0 0,-1 0 0 0 0,0 1 0 0 0,1-1 0 0 0,-1 0 0 0 0,0 1 0 0 0,2 5 0 0 0,23 38 966 0 0,-18-34-756 0 0,0 0-1 0 0,-1 1 0 0 0,-1 0 1 0 0,8 23-1 0 0,7 21 483 0 0,-5-18-350 0 0,1 10-8 0 0,-7-24-156 0 0,-2 1 1 0 0,0 0-1 0 0,-2 0 0 0 0,6 52 0 0 0,-11-55-132 0 0,0-1-1 0 0,-2 1 1 0 0,-1 0-1 0 0,0-1 0 0 0,-2 0 1 0 0,-10 38-1 0 0,5-34 1205 0 0,-11 31-2545 0 0,15-45-661 0 0,0 1 1 0 0,-10 14 0 0 0,11-22 705 0 0,1 1 1 0 0,-2 0-1 0 0,1-1 0 0 0,0 0 0 0 0,-1 0 0 0 0,0 0 1 0 0,0-1-1 0 0,-1 0 0 0 0,1 0 0 0 0,-1 0 1 0 0,0 0-1 0 0,0-1 0 0 0,0 0 0 0 0,0 0 1 0 0,-9 2-1 0 0,-5 1-649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26.0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255 9 2148 0 0,'0'0'2802'0'0,"-8"-9"2199"0"0,4 10-4576 0 0,1-1 0 0 0,-1 0 0 0 0,0 1-1 0 0,0 0 1 0 0,0-1 0 0 0,1 1 0 0 0,-1 1 0 0 0,1-1 0 0 0,-1 1 0 0 0,1-1-1 0 0,-1 1 1 0 0,1 0 0 0 0,0 0 0 0 0,0 0 0 0 0,0 1 0 0 0,0-1 0 0 0,-3 4-1 0 0,-10 10 478 0 0,-23 29 0 0 0,33-37-466 0 0,-10 13 26 0 0,1 1-1 0 0,2 1 0 0 0,0 1 0 0 0,1 0 0 0 0,2 0 0 0 0,0 1 0 0 0,2 0 0 0 0,1 1 0 0 0,-5 32 0 0 0,10-41-273 0 0,0 0-1 0 0,2-1 1 0 0,0 1 0 0 0,1 0 0 0 0,1 0-1 0 0,0-1 1 0 0,5 18 0 0 0,3 4 391 0 0,29 68 0 0 0,-34-94-530 0 0,1-1 0 0 0,0 0 1 0 0,1-1-1 0 0,0 1 0 0 0,10 10 0 0 0,25 20-5064 0 0,-40-39 3582 0 0,0-1 0 0 0,0 0 0 0 0,1 0 0 0 0,-1 0 0 0 0,1 0 0 0 0,-1 0 0 0 0,1 0 0 0 0,-1 0 0 0 0,1-1 0 0 0,-1 0 0 0 0,5 1 1 0 0,4-1-915 0 0,-7 0 380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26.6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201 12 2108 0 0,'0'0'1490'0'0,"0"-1"-1315"0"0,-1 0 0 0 0,1 1 1 0 0,0-1-1 0 0,0 1 0 0 0,0-1 0 0 0,0 1 1 0 0,-1-1-1 0 0,1 1 0 0 0,0-1 1 0 0,-1 1-1 0 0,1-1 0 0 0,0 1 0 0 0,-1-1 1 0 0,1 1-1 0 0,-1 0 0 0 0,1-1 1 0 0,0 1-1 0 0,-1-1 0 0 0,1 1 0 0 0,-1 0 1 0 0,-27-2 2307 0 0,26 2-1894 0 0,-2 1 13 0 0,-9 0-11 0 0,10-1-47 0 0,0 0 4 0 0,-4 2-241 0 0,0 0-1 0 0,0 0 1 0 0,1 0 0 0 0,-1 1-1 0 0,1 0 1 0 0,-1 1-1 0 0,1-1 1 0 0,0 1-1 0 0,1 0 1 0 0,-1 0-1 0 0,1 1 1 0 0,-1 0-1 0 0,2 0 1 0 0,-1 0-1 0 0,0 0 1 0 0,1 1-1 0 0,0 0 1 0 0,-5 9-1 0 0,4-6-117 0 0,1 1 0 0 0,0 0 1 0 0,1-1-1 0 0,0 1 0 0 0,0 1 0 0 0,1-1 1 0 0,0 0-1 0 0,1 1 0 0 0,0-1 0 0 0,0 1 0 0 0,3 18 1 0 0,-1-22-128 0 0,0 0-1 0 0,0-1 1 0 0,1 1 0 0 0,0-1 0 0 0,1 1 0 0 0,-1-1 0 0 0,1 0 0 0 0,0 0 0 0 0,1 0 0 0 0,0 0 0 0 0,-1-1 0 0 0,2 0 0 0 0,-1 1 0 0 0,1-1 0 0 0,-1-1-1 0 0,1 1 1 0 0,1-1 0 0 0,-1 0 0 0 0,1 0 0 0 0,-1 0 0 0 0,1-1 0 0 0,0 0 0 0 0,1 0 0 0 0,8 3 0 0 0,1-1-586 0 0,-1-1 0 0 0,1 0 0 0 0,1-1 0 0 0,-1-1 1 0 0,0 0-1 0 0,1-1 0 0 0,-1-1 0 0 0,31-4 0 0 0,-38 3-752 0 0,1-2 0 0 0,-1 1 0 0 0,0-1 0 0 0,0 0 0 0 0,-1-1 0 0 0,1 0-1 0 0,-1-1 1 0 0,0 0 0 0 0,0 0 0 0 0,0 0 0 0 0,8-8 0 0 0,1-4-507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27.0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198 0 3572 0 0,'0'0'8915'0'0,"-7"4"-7945"0"0,-6 5-22 0 0,0 0 0 0 0,1 2 0 0 0,0-1 0 0 0,1 2 1 0 0,-16 19-1 0 0,-15 29 1519 0 0,23-33-3153 0 0,0-1-4712 0 0,18-25 4731 0 0,0 0 1 0 0,0 0 0 0 0,-1 0 0 0 0,1 0-1 0 0,0 0 1 0 0,0 0 0 0 0,0 0-1 0 0,-1 0 1 0 0,1-1 0 0 0,0 1-1 0 0,-1 0 1 0 0,1-1 0 0 0,-1 1-1 0 0,1-1 1 0 0,-2 1 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28.1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209 73 3080 0 0,'0'0'7186'0'0,"-6"1"-6708"0"0,-28 8 747 0 0,1-2 0 0 0,-56 3 0 0 0,86-9-1074 0 0,-14-4 194 0 0,16 3-337 0 0,-1 0-1 0 0,1-1 1 0 0,0 1 0 0 0,-1-1-1 0 0,1 0 1 0 0,0 1-1 0 0,-1-1 1 0 0,1 0-1 0 0,0 0 1 0 0,0 0 0 0 0,0 0-1 0 0,-1 0 1 0 0,1 0-1 0 0,0 0 1 0 0,1 0-1 0 0,-1 0 1 0 0,0-1 0 0 0,0 1-1 0 0,0 0 1 0 0,1-1-1 0 0,-1 1 1 0 0,1 0-1 0 0,-1-1 1 0 0,1 1-1 0 0,-1-1 1 0 0,1 1 0 0 0,0-1-1 0 0,0-1 1 0 0,0 1-58 0 0,6-16-76 0 0,8 2-28 0 0,-12 15 162 0 0,0 0-43 0 0,38-24 334 0 0,-38 24 127 0 0,2 1-180 0 0,-4-1-214 0 0,0 1 1 0 0,0 0-1 0 0,0 0 1 0 0,0 0 0 0 0,1 0-1 0 0,-1 0 1 0 0,0 0 0 0 0,0-1-1 0 0,1 1 1 0 0,-1 0 0 0 0,0 0-1 0 0,0 0 1 0 0,0 0-1 0 0,1 0 1 0 0,-1 0 0 0 0,0 0-1 0 0,0 0 1 0 0,1 0 0 0 0,-1 0-1 0 0,0 0 1 0 0,0 0-1 0 0,1 0 1 0 0,-1 0 0 0 0,0 0-1 0 0,0 0 1 0 0,1 0 0 0 0,-1 1-1 0 0,0-1 1 0 0,0 0-1 0 0,0 0 1 0 0,1 0 0 0 0,-1 0-1 0 0,0 0 1 0 0,0 1 0 0 0,0-1-1 0 0,0 0 1 0 0,1 0 0 0 0,-1 0-1 0 0,0 0 1 0 0,0 1-1 0 0,0-1 1 0 0,0 0 0 0 0,0 0-1 0 0,0 0 1 0 0,1 1 0 0 0,1 11 212 0 0,0-1-1 0 0,-1 1 1 0 0,0 0 0 0 0,-1 0 0 0 0,0-1 0 0 0,-2 13 0 0 0,0-3 141 0 0,2 35-1 0 0,7 20 152 0 0,1-55-714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28.7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247 5 4136 0 0,'-26'-3'1359'0'0,"21"2"-99"0"0,2 3-70 0 0,-22 14 807 0 0,1 2 0 0 0,1 0 0 0 0,0 2 1 0 0,-27 30-1 0 0,43-41-1755 0 0,0 0 0 0 0,0 0 0 0 0,1 1 0 0 0,0 0 0 0 0,0 1 1 0 0,1-1-1 0 0,1 1 0 0 0,0 0 0 0 0,0 0 0 0 0,1 0 0 0 0,0 1 0 0 0,1-1 0 0 0,1 1 1 0 0,-1 17-1 0 0,2-10-83 0 0,1 0 0 0 0,1-1 0 0 0,0 1 0 0 0,2 0 1 0 0,0-1-1 0 0,1 0 0 0 0,12 28 0 0 0,-12-35-220 0 0,0-1-1 0 0,0 0 1 0 0,1 0 0 0 0,1-1-1 0 0,0 1 1 0 0,0-2-1 0 0,1 1 1 0 0,0-1-1 0 0,0 0 1 0 0,1 0-1 0 0,0-1 1 0 0,0-1-1 0 0,17 10 1 0 0,13 1-2479 0 0,-31-14 724 0 0,1-1 0 0 0,-1 1 1 0 0,1-2-1 0 0,0 1 0 0 0,0-1 0 0 0,-1-1 1 0 0,1 1-1 0 0,16-3 0 0 0,-9-1-42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1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1308 0 0,'-8'13'795'0'0,"1"0"1"0"0,1 1-1 0 0,0-1 1 0 0,-6 24-1 0 0,-11 62 1370 0 0,14-60-1429 0 0,-1 18 542 0 0,-7 109 0 0 0,14 60 403 0 0,2-47-615 0 0,1 80-106 0 0,-2 62-226 0 0,-12-149-526 0 0,-3 81 222 0 0,17-175-159 0 0,-3 0 0 0 0,-4-1-1 0 0,-3 1 1 0 0,-38 139-1 0 0,-55 177 148 0 0,51 3-76 0 0,46-344-604 0 0,-3 47 429 0 0,9-87-2122 0 0,0 1 0 0 0,4 23 0 0 0,-20-72-9007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29.4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 2 3244 0 0,'-7'-2'9476'0'0,"5"10"-9148"0"0,1-1-1 0 0,-1 0 0 0 0,1 1 1 0 0,1-1-1 0 0,-1 1 0 0 0,2 8 0 0 0,7 103 2581 0 0,17 110-331 0 0,-15-175-1943 0 0,-10-53-505 0 0,2 2-69 0 0,-2-3-58 0 0,0 0-1 0 0,0 0 0 0 0,0 0 1 0 0,0 1-1 0 0,0-1 0 0 0,0 0 1 0 0,0 0-1 0 0,0 0 1 0 0,0 0-1 0 0,0 1 0 0 0,1-1 1 0 0,-1 0-1 0 0,0 0 0 0 0,0 0 1 0 0,0 0-1 0 0,0 1 1 0 0,0-1-1 0 0,0 0 0 0 0,1 0 1 0 0,-1 0-1 0 0,0 0 0 0 0,0 0 1 0 0,0 0-1 0 0,0 0 0 0 0,1 1 1 0 0,-1-1-1 0 0,0 0 1 0 0,0 0-1 0 0,0 0 0 0 0,0 0 1 0 0,1 0-1 0 0,-1 0 0 0 0,0 0 1 0 0,0 0-1 0 0,0 0 0 0 0,1 0 1 0 0,-1 0-1 0 0,0 0 1 0 0,0 0-1 0 0,0 0 0 0 0,1 0 1 0 0,-1 0-1 0 0,0 0 0 0 0,0-1 1 0 0,0 1-1 0 0,0 0 1 0 0,1 0-1 0 0,-1 0 0 0 0,0 0 1 0 0,0 0-1 0 0,0 0 0 0 0,0 0 1 0 0,0-1-1 0 0,1 1 0 0 0,-1 0 1 0 0,0 0-1 0 0,0 0 1 0 0,0 0-1 0 0,0 0 0 0 0,0-1 1 0 0,23-34-196 0 0,-5 6-93 0 0,27-33 0 0 0,-38 54 266 0 0,0 1-1 0 0,0-1 1 0 0,0 2 0 0 0,1-1 0 0 0,0 1 0 0 0,1 0-1 0 0,-1 0 1 0 0,18-7 0 0 0,-18 9 9 0 0,0 2 0 0 0,1-1-1 0 0,0 1 1 0 0,-1 0 0 0 0,1 1 0 0 0,0 0 0 0 0,0 0 0 0 0,-1 1-1 0 0,11 1 1 0 0,-14-1 35 0 0,0 1-1 0 0,-1 0 0 0 0,1 0 0 0 0,-1 0 0 0 0,1 0 1 0 0,-1 1-1 0 0,0-1 0 0 0,0 1 0 0 0,1 0 1 0 0,-1 1-1 0 0,0-1 0 0 0,-1 1 0 0 0,1-1 0 0 0,0 1 1 0 0,-1 0-1 0 0,0 1 0 0 0,1-1 0 0 0,4 8 1 0 0,-7-9 8 0 0,0 1 1 0 0,1-1-1 0 0,-2 1 1 0 0,1 0-1 0 0,0-1 1 0 0,-1 1-1 0 0,1 0 1 0 0,-1 0-1 0 0,0 0 1 0 0,1-1-1 0 0,-1 1 1 0 0,-1 0-1 0 0,1 0 1 0 0,0 0-1 0 0,-1-1 1 0 0,0 1-1 0 0,1 0 1 0 0,-1-1-1 0 0,-2 4 1 0 0,1 0 16 0 0,-1 0-1 0 0,0 0 1 0 0,0-1-1 0 0,0 1 1 0 0,-1-1 0 0 0,0 0-1 0 0,-6 6 1 0 0,-2-1-89 0 0,0 0 0 0 0,-1-1 0 0 0,0-1-1 0 0,-1 0 1 0 0,0-1 0 0 0,0 0 0 0 0,0-1 0 0 0,-1-1 0 0 0,-16 4 0 0 0,30-8-370 0 0,1-1 393 0 0,-1 0 1 0 0,1 0-1 0 0,0 1 0 0 0,-1-1 1 0 0,1 0-1 0 0,-1 0 0 0 0,1 0 1 0 0,0 0-1 0 0,-1 0 0 0 0,1 0 1 0 0,-1 1-1 0 0,1-1 1 0 0,0 0-1 0 0,-1 0 0 0 0,1 0 1 0 0,0 0-1 0 0,-1 0 0 0 0,1-1 1 0 0,-1 1-1 0 0,1 0 0 0 0,0 0 1 0 0,-1 0-1 0 0,1 0 0 0 0,-1-1 1 0 0,-6 1-1871 0 0,-9-2-9228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30.0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189 129 3368 0 0,'-3'-1'1164'0'0,"-63"-11"5035"0"0,37 8-4056 0 0,-46-14-1 0 0,74 18-2112 0 0,0 0 1 0 0,0 0-1 0 0,1-1 0 0 0,-1 1 0 0 0,0 0 1 0 0,0-1-1 0 0,1 1 0 0 0,-1 0 1 0 0,0-1-1 0 0,1 1 0 0 0,-1-1 1 0 0,0 1-1 0 0,1-1 0 0 0,-1 1 0 0 0,1-1 1 0 0,-1 0-1 0 0,1 1 0 0 0,-1-1 1 0 0,1 0-1 0 0,-1 1 0 0 0,1-1 0 0 0,0 0 1 0 0,-1 1-1 0 0,1-1 0 0 0,0 0 1 0 0,0 0-1 0 0,-1-1 0 0 0,2 1 2 0 0,-1-1 0 0 0,0 1-1 0 0,0-1 1 0 0,1 0 0 0 0,-1 1 0 0 0,1-1-1 0 0,-1 1 1 0 0,1-1 0 0 0,0 1 0 0 0,-1-1 0 0 0,1 1-1 0 0,2-2 1 0 0,2-4 23 0 0,0 1 0 0 0,0 0 0 0 0,13-9 0 0 0,-15 12 3 0 0,0 0 0 0 0,0 1 1 0 0,1 0-1 0 0,-1 0 0 0 0,0 0 0 0 0,1 0 1 0 0,0 0-1 0 0,-1 1 0 0 0,8-2 1 0 0,-10 2 467 0 0,3 4-343 0 0,-1-1-70 0 0,0 1 0 0 0,-1 0 0 0 0,1 0-1 0 0,-1 0 1 0 0,1 0 0 0 0,-1 0 0 0 0,0 1 0 0 0,0-1 0 0 0,0 1 0 0 0,-1-1 0 0 0,1 1-1 0 0,-1 0 1 0 0,2 6 0 0 0,-2-5-282 0 0,1 10 572 0 0,0-1 1 0 0,2 1-1 0 0,0-1 0 0 0,6 15 1 0 0,-8-25-628 0 0,0 0 0 0 0,0 0 0 0 0,1 0-1 0 0,-1 0 1 0 0,1-1 0 0 0,0 1 0 0 0,5 4 0 0 0,-5-6-518 0 0,0 0-1 0 0,-1 0 1 0 0,1 0 0 0 0,0 0-1 0 0,0 0 1 0 0,0-1 0 0 0,1 0-1 0 0,-1 0 1 0 0,0 1-1 0 0,0-2 1 0 0,5 2 0 0 0,19 2-6397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30.6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239 43 3480 0 0,'-4'-5'743'0'0,"-1"1"-1"0"0,1 0 0 0 0,-1 1 0 0 0,0-1 1 0 0,0 1-1 0 0,-1 0 0 0 0,1 0 0 0 0,0 1 1 0 0,-1-1-1 0 0,0 1 0 0 0,-6-1 0 0 0,4 1-390 0 0,1 1 0 0 0,0 1 0 0 0,0-1 0 0 0,-1 1 0 0 0,1 1 0 0 0,0-1 0 0 0,0 1 0 0 0,0 1 0 0 0,0-1 0 0 0,0 1 0 0 0,0 0 0 0 0,0 1-1 0 0,0-1 1 0 0,-6 5 0 0 0,9-5-231 0 0,0 1 0 0 0,0-1-1 0 0,0 1 1 0 0,1 0 0 0 0,-1 0-1 0 0,1 1 1 0 0,-1-1 0 0 0,1 1 0 0 0,0 0-1 0 0,1-1 1 0 0,-1 1 0 0 0,1 0-1 0 0,0 1 1 0 0,-1-1 0 0 0,2 0-1 0 0,-1 1 1 0 0,1-1 0 0 0,-1 1 0 0 0,1-1-1 0 0,0 1 1 0 0,1 0 0 0 0,-1 6-1 0 0,1-6-67 0 0,0 1 0 0 0,0-1-1 0 0,0 0 1 0 0,1 1 0 0 0,0-1-1 0 0,0 0 1 0 0,1 0 0 0 0,-1 0-1 0 0,1 1 1 0 0,0-2-1 0 0,0 1 1 0 0,1 0 0 0 0,-1 0-1 0 0,1-1 1 0 0,0 1 0 0 0,1-1-1 0 0,-1 0 1 0 0,1 0 0 0 0,4 4-1 0 0,-4-5-47 0 0,-1-1-1 0 0,0 0 0 0 0,1 0 0 0 0,-1 0 0 0 0,1 0 1 0 0,0 0-1 0 0,0-1 0 0 0,0 0 0 0 0,0 0 0 0 0,0 0 1 0 0,0 0-1 0 0,0 0 0 0 0,0-1 0 0 0,0 0 1 0 0,0 0-1 0 0,0 0 0 0 0,0 0 0 0 0,0-1 0 0 0,0 1 1 0 0,0-1-1 0 0,0 0 0 0 0,0-1 0 0 0,0 1 1 0 0,-1 0-1 0 0,1-1 0 0 0,0 0 0 0 0,-1 0 0 0 0,1 0 1 0 0,-1 0-1 0 0,4-4 0 0 0,5-3-54 0 0,-1-1 0 0 0,0-1 0 0 0,-1 0 0 0 0,0 0 0 0 0,0-1-1 0 0,15-25 1 0 0,4-9 202 0 0,-28 44-94 0 0,-1 2-48 0 0,0 0 1 0 0,0 0-1 0 0,0-1 1 0 0,0 1-1 0 0,0 0 1 0 0,0 0-1 0 0,0-1 1 0 0,0 1-1 0 0,0 0 1 0 0,0 0-1 0 0,0-1 1 0 0,0 1 0 0 0,1 0-1 0 0,-1 0 1 0 0,0 0-1 0 0,0-1 1 0 0,0 1-1 0 0,0 0 1 0 0,1 0-1 0 0,-1 0 1 0 0,0-1-1 0 0,0 1 1 0 0,0 0-1 0 0,1 0 1 0 0,-1 0-1 0 0,0 0 1 0 0,0 0 0 0 0,0 0-1 0 0,1-1 1 0 0,-1 1-1 0 0,0 0 1 0 0,0 0-1 0 0,1 0 1 0 0,-1 0-1 0 0,0 0 1 0 0,0 0-1 0 0,1 0 1 0 0,-1 0-1 0 0,0 0 1 0 0,1 0-1 0 0,-1 0 1 0 0,0 0 0 0 0,0 0-1 0 0,1 0 1 0 0,-1 0-1 0 0,0 1 1 0 0,0-1-1 0 0,0 0 1 0 0,1 0-1 0 0,-1 0 1 0 0,0 0-1 0 0,0 0 1 0 0,1 1-1 0 0,-1-1 1 0 0,0 0-1 0 0,0 0 1 0 0,0 0 0 0 0,0 0-1 0 0,1 1 1 0 0,-1-1-1 0 0,0 0 1 0 0,0 0-1 0 0,0 1 1 0 0,16 16 341 0 0,-11-6-41 0 0,1 0 1 0 0,15 18-1 0 0,1-8-1193 0 0,-19-19 141 0 0,0 0-1 0 0,0 0 1 0 0,1-1-1 0 0,-1 1 1 0 0,0-1-1 0 0,6 2 1 0 0,-2-3-4224 0 0,-5 0 4105 0 0,0 0 1 0 0,0 0-1 0 0,0-1 1 0 0,0 1-1 0 0,0-1 1 0 0,0 0-1 0 0,0 1 1 0 0,-1-1-1 0 0,1 0 1 0 0,0 0-1 0 0,3-3 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30.9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76 17 3972 0 0,'0'-2'1298'0'0,"10"-12"9018"0"0,-10 13-10200 0 0,17 60 3927 0 0,16 103 1 0 0,-31-137-3395 0 0,0-1 0 0 0,-1 1 0 0 0,-2-1 0 0 0,0 1-1 0 0,-10 46 1 0 0,7-51-643 0 0,-2-1-1 0 0,-14 35 1 0 0,14-40-935 0 0,-2-1 0 0 0,1 1 1 0 0,-2-1-1 0 0,-10 13 0 0 0,16-23-998 0 0,0 0 0 0 0,0 0 0 0 0,0 0 0 0 0,0-1 0 0 0,-1 1 0 0 0,1-1 0 0 0,-1 0 0 0 0,-4 2 0 0 0,-4 0-589 0 0,9-3 680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31.6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163 1 3736 0 0,'0'0'9068'0'0,"-6"4"-8443"0"0,-7 6 117 0 0,1 1-1 0 0,0 1 0 0 0,1 0 0 0 0,0 0 1 0 0,-10 16-1 0 0,10-11-454 0 0,1 0 0 0 0,1 1 0 0 0,0 0 0 0 0,2 1 0 0 0,0 0 0 0 0,1 0 0 0 0,1 1 0 0 0,1-1 0 0 0,0 1 0 0 0,2 0 0 0 0,0 0 1 0 0,1 0-1 0 0,1 0 0 0 0,1 0 0 0 0,1 0 0 0 0,7 29 0 0 0,-5-33-209 0 0,0 0 1 0 0,2-1-1 0 0,0 0 0 0 0,0 0 1 0 0,2 0-1 0 0,0-1 0 0 0,14 20 1 0 0,-16-26-586 0 0,1-1 1 0 0,-1 0-1 0 0,1 0 1 0 0,0-1-1 0 0,16 11 0 0 0,-17-13-800 0 0,0-1 0 0 0,0 0 0 0 0,0 0 0 0 0,1 0 0 0 0,-1-1 0 0 0,1 0 0 0 0,0 0 0 0 0,12 1 0 0 0,-14-2 367 0 0,1-1-1 0 0,-1 0 0 0 0,0 0 0 0 0,0 0 0 0 0,1-1 0 0 0,4 0 1 0 0,5-2-844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32.3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 17 3736 0 0,'5'-16'15796'0'0,"-11"51"-14596"0"0,1 1 0 0 0,2 0 0 0 0,4 70 0 0 0,0-47-586 0 0,0 82 895 0 0,-1-139-1390 0 0,0 1-21 0 0,0-3-101 0 0,0 1 0 0 0,0-1 0 0 0,1 1 1 0 0,-1-1-1 0 0,0 1 0 0 0,0-1 0 0 0,0 1 1 0 0,0-1-1 0 0,1 1 0 0 0,-1-1 0 0 0,0 1 1 0 0,0-1-1 0 0,1 1 0 0 0,-1-1 0 0 0,0 1 1 0 0,1-1-1 0 0,-1 0 0 0 0,0 1 0 0 0,1-1 0 0 0,-1 1 1 0 0,1-1-1 0 0,-1 0 0 0 0,1 0 0 0 0,-1 1 1 0 0,1-1-1 0 0,-1 0 0 0 0,1 0 0 0 0,-1 1 1 0 0,1-1-1 0 0,-1 0 0 0 0,1 0 0 0 0,-1 0 1 0 0,1 0-1 0 0,-1 0 0 0 0,1 0 0 0 0,-1 0 0 0 0,1 0 1 0 0,-1 0-1 0 0,1 0 0 0 0,0 0 0 0 0,2 0-99 0 0,0-3-24 0 0,48-49-716 0 0,28-26-308 0 0,-70 71 1069 0 0,1 0 0 0 0,-1 0 0 0 0,1 1 0 0 0,0 0 0 0 0,1 1 0 0 0,-1 0 0 0 0,17-5 0 0 0,-23 10 72 0 0,0-1 1 0 0,0 0-1 0 0,0 1 0 0 0,0 0 1 0 0,0-1-1 0 0,0 2 0 0 0,0-1 1 0 0,0 0-1 0 0,0 1 0 0 0,0 0 1 0 0,0 0-1 0 0,-1 0 0 0 0,7 3 0 0 0,-3-1 58 0 0,0 0 0 0 0,-1 1 0 0 0,1 0-1 0 0,-1 1 1 0 0,11 9 0 0 0,-14-11 11 0 0,-1 0 1 0 0,0 0-1 0 0,1 0 1 0 0,-1 0-1 0 0,-1 0 1 0 0,1 0-1 0 0,0 0 1 0 0,-1 1-1 0 0,1-1 1 0 0,-1 0-1 0 0,0 1 1 0 0,0 0-1 0 0,0-1 1 0 0,-1 1-1 0 0,0-1 1 0 0,1 1-1 0 0,-1 0 1 0 0,0-1-1 0 0,0 1 1 0 0,-2 6-1 0 0,1-3 32 0 0,-1-1-1 0 0,1 1 1 0 0,-2-1-1 0 0,1 0 0 0 0,-1 1 1 0 0,1-1-1 0 0,-2 0 1 0 0,1 0-1 0 0,-1-1 1 0 0,-4 7-1 0 0,0-3 92 0 0,0 0 0 0 0,-1-1 1 0 0,0 1-1 0 0,0-2 0 0 0,-1 1 0 0 0,0-1 0 0 0,-21 11 1 0 0,24-15-563 0 0,0 0 1 0 0,0-1 0 0 0,-1 0-1 0 0,1 0 1 0 0,-13 2-1 0 0,13-4-920 0 0,-1 0-1 0 0,1 0 1 0 0,-1 0-1 0 0,1-1 1 0 0,-1 0-1 0 0,-8-2 0 0 0,2-1-1754 0 0,4 2 1056 0 0,1-1-1 0 0,-1 0 1 0 0,0 0-1 0 0,-13-7 1 0 0,9 2 129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33.0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186 110 2444 0 0,'0'0'1014'0'0,"-5"-1"-57"0"0,-8-2 181 0 0,-1 1-1 0 0,1 0 1 0 0,-21 1 0 0 0,19 1-219 0 0,0 0 1 0 0,1-2-1 0 0,-1 0 1 0 0,-21-5-1 0 0,36 7-900 0 0,-1 0-1 0 0,1 0 0 0 0,-1-1 1 0 0,1 1-1 0 0,-1 0 1 0 0,0 0-1 0 0,1-1 0 0 0,-1 1 1 0 0,1 0-1 0 0,-1-1 1 0 0,1 1-1 0 0,-1 0 0 0 0,1-1 1 0 0,-1 1-1 0 0,1-1 0 0 0,0 1 1 0 0,-1 0-1 0 0,1-1 1 0 0,-1 1-1 0 0,1-1 0 0 0,0 0 1 0 0,0 1-1 0 0,-1-1 1 0 0,1 1-1 0 0,0-1 0 0 0,0 1 1 0 0,0-1-1 0 0,0 0 0 0 0,-1 1 1 0 0,1-1-1 0 0,0 1 1 0 0,0-1-1 0 0,0 0 0 0 0,0 1 1 0 0,0-1-1 0 0,1 1 1 0 0,-1-1-1 0 0,0 0 0 0 0,0 1 1 0 0,0-1-1 0 0,0 1 1 0 0,1-2-1 0 0,15-21 31 0 0,-15 21-25 0 0,36-33 334 0 0,-37 34-305 0 0,1 0 1 0 0,0 1-1 0 0,-1-1 0 0 0,1 0 0 0 0,0 1 0 0 0,0-1 0 0 0,0 1 0 0 0,-1-1 1 0 0,1 1-1 0 0,0-1 0 0 0,0 1 0 0 0,0-1 0 0 0,0 1 0 0 0,0 0 0 0 0,0 0 1 0 0,0-1-1 0 0,0 1 0 0 0,0 0 0 0 0,0 0 0 0 0,0 0 0 0 0,0 0 0 0 0,0 0 0 0 0,0 0 1 0 0,0 0-1 0 0,0 1 0 0 0,0-1 0 0 0,0 0 0 0 0,0 1 0 0 0,0-1 0 0 0,-1 0 1 0 0,1 1-1 0 0,0-1 0 0 0,0 1 0 0 0,0-1 0 0 0,0 1 0 0 0,-1-1 0 0 0,1 1 0 0 0,0 0 1 0 0,0 0-1 0 0,-1-1 0 0 0,1 1 0 0 0,-1 0 0 0 0,1 0 0 0 0,0 0 0 0 0,0 1 1 0 0,2 8 349 0 0,0-1 0 0 0,-1 1 1 0 0,3 16-1 0 0,-3-12-129 0 0,0-1-1 0 0,7 19 0 0 0,-7-26-503 0 0,1 0 1 0 0,-1 0-1 0 0,1 0 0 0 0,7 9 0 0 0,-8-12-783 0 0,0 0 0 0 0,0 0 0 0 0,1-1 1 0 0,-1 1-1 0 0,1-1 0 0 0,-1 1 0 0 0,1-1 0 0 0,0 0 0 0 0,0 0 0 0 0,0 0 0 0 0,0-1 0 0 0,0 1 0 0 0,1-1 0 0 0,5 2 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33.7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247 15 3060 0 0,'-11'-4'1256'0'0,"0"1"1"0"0,0 1-1 0 0,0 0 0 0 0,0 0 0 0 0,0 1 0 0 0,-13 1 0 0 0,18 0-865 0 0,0 1 0 0 0,-1 0 0 0 0,1 0 0 0 0,0 0 0 0 0,0 1-1 0 0,0 0 1 0 0,0 0 0 0 0,0 1 0 0 0,0 0 0 0 0,1 0 0 0 0,-1 0-1 0 0,-8 7 1 0 0,8-4-125 0 0,0 0 0 0 0,0 0 0 0 0,0 0 1 0 0,0 1-1 0 0,1 0 0 0 0,0 0 0 0 0,1 1 0 0 0,0-1 0 0 0,0 1 0 0 0,0 0 0 0 0,1 0 0 0 0,0 0 0 0 0,1 1 0 0 0,0-1 1 0 0,-1 12-1 0 0,2-15-223 0 0,0-1 0 0 0,1 1 0 0 0,0-1 0 0 0,0 1 0 0 0,1-1 0 0 0,-1 1 0 0 0,1-1 0 0 0,0 1-1 0 0,0-1 1 0 0,0 1 0 0 0,1-1 0 0 0,-1 0 0 0 0,1 0 0 0 0,0 0 0 0 0,1 0 0 0 0,-1 0 0 0 0,1 0 0 0 0,-1-1 0 0 0,1 1 0 0 0,0-1 0 0 0,0 1 0 0 0,1-1 0 0 0,-1 0 0 0 0,1-1 0 0 0,-1 1 0 0 0,1 0 0 0 0,0-1 0 0 0,0 0 0 0 0,0 0 0 0 0,7 2 0 0 0,12 2 42 0 0,-19-5-97 0 0,1-1 0 0 0,-1 0 0 0 0,1 0 0 0 0,-1 0 0 0 0,1 0 0 0 0,0 0 0 0 0,-1-1 0 0 0,1 0 0 0 0,-1 0 0 0 0,0 0 0 0 0,1-1 0 0 0,-1 1-1 0 0,0-1 1 0 0,0 0 0 0 0,0-1 0 0 0,0 1 0 0 0,6-5 0 0 0,10-9-4 0 0,0-1 0 0 0,-2 0 0 0 0,0-2 1 0 0,24-32-1 0 0,-6 5 1769 0 0,-18 61-1228 0 0,-15-11-356 0 0,0 0 0 0 0,-1 1 1 0 0,0-1-1 0 0,0 1 0 0 0,0 0 0 0 0,0-1 1 0 0,-1 1-1 0 0,2 8 0 0 0,-1-4-29 0 0,3 5-135 0 0,1 0 0 0 0,0-1 0 0 0,0 1 0 0 0,1-1 0 0 0,1-1 0 0 0,12 16 0 0 0,-11-20-2950 0 0,17-12-19309 0 0,-21-3 23828 0 0,1-5-3430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34.1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203 0 3244 0 0,'0'0'3193'0'0,"-3"5"-2239"0"0,-10 12 236 0 0,-1-1 1 0 0,0 0-1 0 0,-23 20 1 0 0,-13 2-3218 0 0,40-33 62 0 0,1 1 1 0 0,-1-1-1 0 0,-15 4 1 0 0,7-2 248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34.5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178 0 3416 0 0,'0'0'2161'0'0,"-5"4"-1142"0"0,-25 18 851 0 0,-50 38 3583 0 0,69-50-6632 0 0,0 1 0 0 0,-14 18 0 0 0,11-10-5842 0 0,12-16 5172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15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58 2672 0 0,'-11'-5'7134'0'0,"43"0"-5435"0"0,40-4-975 0 0,773-30 2741 0 0,3 66-2419 0 0,-35 32-487 0 0,-375-22-337 0 0,1058 82 273 0 0,-938-66-127 0 0,-437-39 90 0 0,-118-14-439 0 0,-11 1-3215 0 0,-40 3-3486 0 0,-83-4 0 0 0,86-2 4921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35.4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154 24 4216 0 0,'0'0'1309'0'0,"-5"-23"11650"0"0,6 29-12437 0 0,4 35 1660 0 0,19 65 1 0 0,-14-67-1376 0 0,-1 0 1 0 0,4 55 0 0 0,-12-60-595 0 0,-2-1-1 0 0,-1 0 0 0 0,-1 0 1 0 0,-2 0-1 0 0,-2-1 0 0 0,-1 0 1 0 0,-1 0-1 0 0,-2 0 0 0 0,-1-1 1 0 0,-21 39-1 0 0,20-44-713 0 0,-8 12-4289 0 0,20-36 3974 0 0,0-1 1 0 0,0 1 0 0 0,-1-1-1 0 0,1 0 1 0 0,-1 1 0 0 0,1-1-1 0 0,-1 0 1 0 0,0 0 0 0 0,1 0-1 0 0,-1 0 1 0 0,0 0 0 0 0,0-1-1 0 0,-3 2 1 0 0,-23 4-5110 0 0,25-5 5586 0 0,-14 1-1684 0 0,3-1 122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37.8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84 4 2720 0 0,'-14'-4'4212'0'0,"-15"6"-850"0"0,25-2-2204 0 0,-22 7 2801 0 0,25-7-3896 0 0,1 0-1 0 0,-1 1 1 0 0,0-1-1 0 0,1 0 1 0 0,-1 1-1 0 0,1-1 1 0 0,-1 1-1 0 0,1-1 1 0 0,-1 1-1 0 0,1-1 1 0 0,-1 1 0 0 0,1 0-1 0 0,-1-1 1 0 0,1 1-1 0 0,0 0 1 0 0,-1-1-1 0 0,1 1 1 0 0,0 0-1 0 0,0-1 1 0 0,-1 1-1 0 0,1 0 1 0 0,0-1-1 0 0,0 1 1 0 0,0 0-1 0 0,0 0 1 0 0,0-1-1 0 0,0 1 1 0 0,0 0-1 0 0,0 0 1 0 0,0 0-128 0 0,0 1 284 0 0,0 0-130 0 0,0 0 0 0 0,0 0 0 0 0,-1 0 0 0 0,1-1 0 0 0,0 1 0 0 0,1 0 0 0 0,-1 0 0 0 0,0 0 0 0 0,1 0 0 0 0,-1 0 0 0 0,1-1 0 0 0,-1 1 0 0 0,1 0 0 0 0,1 3 0 0 0,8 30 758 0 0,-6-20-525 0 0,0 1 0 0 0,2 25 0 0 0,-5-30-247 0 0,0 0 0 0 0,1 0 0 0 0,0-1 0 0 0,1 1 0 0 0,0-1 0 0 0,0 1 0 0 0,6 9 0 0 0,-2-5 124 0 0,-1-1-1 0 0,8 28 1 0 0,-12-34-76 0 0,1 7 28 0 0,-1 0 0 0 0,-1 1 0 0 0,0-1 0 0 0,-1 0 0 0 0,-4 29 0 0 0,0 19 68 0 0,4-41-169 0 0,-1 0 0 0 0,-2 0 0 0 0,0-1 1 0 0,-1 1-1 0 0,-8 24 0 0 0,-15 2-11 0 0,26-46-121 0 0,-2 4 1492 0 0,2-3-3008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38.6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246 1 2600 0 0,'0'0'8596'0'0,"-8"0"-7996"0"0,-147 6 4684 0 0,144-6-4956 0 0,1 1 0 0 0,-1 0 0 0 0,0 1 0 0 0,-19 5 0 0 0,28-6-170 0 0,1-1-151 0 0,1 0-1 0 0,0 0 1 0 0,0 0-1 0 0,-1 0 1 0 0,1 0-1 0 0,0 0 1 0 0,0 0-1 0 0,-1 0 1 0 0,1 0-1 0 0,0 0 1 0 0,0 0-1 0 0,-1 0 1 0 0,1 0-1 0 0,0 0 1 0 0,0 0-1 0 0,0 0 1 0 0,-1 0-1 0 0,1 1 1 0 0,0-1-1 0 0,0 0 1 0 0,-1 0-1 0 0,1 0 1 0 0,0 0-1 0 0,0 0 1 0 0,0 1-1 0 0,0-1 1 0 0,-1 0-1 0 0,1 0 1 0 0,0 0-1 0 0,0 1 1 0 0,0-1-1 0 0,0 0 1 0 0,0 1-1 0 0,3 7 153 0 0,18 9-107 0 0,-6-10-5 0 0,5 3-19 0 0,0 0 0 0 0,28 20-1 0 0,-36-23-14 0 0,-11-6-11 0 0,1 0 0 0 0,-1-1 1 0 0,0 1-1 0 0,1 0 1 0 0,-1 0-1 0 0,0 0 1 0 0,0 0-1 0 0,1 0 1 0 0,-1 0-1 0 0,0 0 1 0 0,0 1-1 0 0,0-1 1 0 0,0 0-1 0 0,-1 1 1 0 0,1-1-1 0 0,0 0 1 0 0,0 1-1 0 0,-1-1 0 0 0,1 1 1 0 0,-1-1-1 0 0,1 1 1 0 0,-1-1-1 0 0,0 1 1 0 0,0 0-1 0 0,1-1 1 0 0,-1 1-1 0 0,0-1 1 0 0,-1 1-1 0 0,1-1 1 0 0,0 3-1 0 0,-1-2 19 0 0,1-1-1 0 0,0 0 0 0 0,-1 0 1 0 0,1 1-1 0 0,-1-1 1 0 0,1 0-1 0 0,-1 0 0 0 0,0 0 1 0 0,1 0-1 0 0,-1 0 1 0 0,0 0-1 0 0,0 0 1 0 0,0 0-1 0 0,1 0 0 0 0,-1 0 1 0 0,0 0-1 0 0,-1 0 1 0 0,1-1-1 0 0,0 1 1 0 0,-2 1-1 0 0,0-1 33 0 0,0 0 1 0 0,0 1-1 0 0,0-1 1 0 0,0 0-1 0 0,0 0 0 0 0,-6 0 1 0 0,6 0-43 0 0,-23-2 111 0 0,-18-5-1532 0 0,18 0-8193 0 0,14 1 2921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42.3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95 1 3252 0 0,'0'0'3305'0'0,"-3"1"-2341"0"0,-4 1-1087 0 0,7-1 376 0 0,-1-1-1 0 0,1 0 1 0 0,-1 1-1 0 0,1-1 1 0 0,-1 0-1 0 0,1 1 1 0 0,-1-1-1 0 0,1 1 1 0 0,0-1-1 0 0,-1 1 1 0 0,1-1-1 0 0,0 1 1 0 0,-1-1-1 0 0,1 1 1 0 0,0 0-1 0 0,0-1 1 0 0,0 1 0 0 0,-1-1-1 0 0,1 1 1 0 0,0-1-1 0 0,0 1 1 0 0,0 0-1 0 0,0-1 1 0 0,0 1-1 0 0,0-1 1 0 0,0 1-1 0 0,1 1 1 0 0,-1 1 247 0 0,0 0-138 0 0,0 1 0 0 0,0 0 1 0 0,0 0-1 0 0,0 0 1 0 0,-1 0-1 0 0,-1 7 0 0 0,0 2 147 0 0,-4 67 1265 0 0,5-48-1078 0 0,-7 45 1 0 0,-2-20-222 0 0,2 0 1 0 0,0 107 0 0 0,8-164-478 0 0,0 1 1 0 0,0-1-1 0 0,0 0 0 0 0,0 0 0 0 0,0 0 0 0 0,0 0 1 0 0,0 0-1 0 0,0 0 0 0 0,0 1 0 0 0,0-1 1 0 0,0 0-1 0 0,0 0 0 0 0,0 0 0 0 0,0 0 1 0 0,0 0-1 0 0,0 1 0 0 0,0-1 0 0 0,0 0 1 0 0,0 0-1 0 0,0 0 0 0 0,0 0 0 0 0,0 0 1 0 0,0 0-1 0 0,0 1 0 0 0,0-1 0 0 0,0 0 0 0 0,0 0 1 0 0,0 0-1 0 0,0 0 0 0 0,0 0 0 0 0,0 0 1 0 0,0 1-1 0 0,1-1 0 0 0,-1 0 0 0 0,0 0 1 0 0,0 0-1 0 0,0 0 0 0 0,0 0 0 0 0,0 0 1 0 0,0 0-1 0 0,1 0 0 0 0,-1 0 0 0 0,0 0 0 0 0,0 0 1 0 0,0 1-1 0 0,0-1 0 0 0,0 0 0 0 0,0 0 1 0 0,1 0-1 0 0,-1 0 0 0 0,0 0 0 0 0,0 0 1 0 0,0 0-1 0 0,0 0 0 0 0,8-10-126 0 0,13-29-174 0 0,-10 19 123 0 0,-4 7 49 0 0,1 0 0 0 0,0 1-1 0 0,1 0 1 0 0,16-16 0 0 0,-20 23 85 0 0,1-1 0 0 0,1 1 1 0 0,-1 1-1 0 0,1-1 0 0 0,0 1 0 0 0,0 0 0 0 0,0 1 0 0 0,0-1 0 0 0,14-3 1 0 0,-18 6 35 0 0,1 0 0 0 0,-1 0 0 0 0,1 0 0 0 0,-1 1 0 0 0,1 0 0 0 0,-1-1 0 0 0,1 1 1 0 0,0 0-1 0 0,-1 0 0 0 0,1 1 0 0 0,-1-1 0 0 0,1 1 0 0 0,-1 0 0 0 0,1 0 0 0 0,3 2 1 0 0,-3-1-35 0 0,2 2 38 0 0,-4-2 1 0 0,1-1-1 0 0,-1 0 1 0 0,0 1-1 0 0,0-1 1 0 0,-1 1-1 0 0,1 0 0 0 0,0 0 1 0 0,0 0-1 0 0,-1 0 1 0 0,1 0-1 0 0,-1 0 1 0 0,0 0-1 0 0,0 0 1 0 0,0 0-1 0 0,0 1 1 0 0,0-1-1 0 0,0 0 1 0 0,0 3-1 0 0,4 7 63 0 0,-1-2 73 0 0,-1 0 1 0 0,0 0 0 0 0,3 21 0 0 0,-5-27-91 0 0,-1 0 0 0 0,0 0 0 0 0,0 1 0 0 0,0-1-1 0 0,0 0 1 0 0,-1 0 0 0 0,0 0 0 0 0,0 0 0 0 0,0 0 0 0 0,0 0-1 0 0,0 0 1 0 0,-1 0 0 0 0,-2 4 0 0 0,1-4-2 0 0,1 1 0 0 0,-2-1 0 0 0,1 0 0 0 0,0 0 0 0 0,-1-1 0 0 0,1 1 0 0 0,-9 5 1 0 0,3-4-10 0 0,0 0 1 0 0,0 0 0 0 0,-19 6-1 0 0,17-8-46 0 0,0 0-1 0 0,0 0 0 0 0,0-2 1 0 0,-1 1-1 0 0,1-1 0 0 0,0-1 1 0 0,-18-1-1 0 0,-24-5-1378 0 0,3-3-3375 0 0,48 8 4421 0 0,1 1-123 0 0,0 0 0 0 0,0 0 0 0 0,0 0-1 0 0,0 0 1 0 0,0-1 0 0 0,0 1 0 0 0,0 0 0 0 0,1-1-1 0 0,-1 1 1 0 0,0 0 0 0 0,0-1 0 0 0,0 1 0 0 0,1-1-1 0 0,-1 0 1 0 0,0 1 0 0 0,0-1 0 0 0,1 1 0 0 0,-1-1-1 0 0,1 0 1 0 0,-1 0 0 0 0,1 1 0 0 0,-1-1 0 0 0,1 0-1 0 0,-1 0 1 0 0,1 0 0 0 0,-1-1 0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42.8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237 127 3448 0 0,'0'0'31'0'0,"-80"-7"6327"0"0,49 3-4683 0 0,-55-14 0 0 0,83 18-1624 0 0,1-1 1 0 0,0 1-1 0 0,0-1 1 0 0,0 0 0 0 0,-1 1-1 0 0,1-1 1 0 0,0 0 0 0 0,0-1-1 0 0,0 1 1 0 0,0 0 0 0 0,0-1-1 0 0,1 1 1 0 0,-1-1-1 0 0,0 1 1 0 0,1-1 0 0 0,-1 0-1 0 0,1 1 1 0 0,-1-1 0 0 0,0-3-1 0 0,1 3 70 0 0,3-1-139 0 0,6-8 67 0 0,0 1 0 0 0,1 0-1 0 0,19-17 1 0 0,-26 26 44 0 0,3-4-130 0 0,-5 5 91 0 0,0 0 0 0 0,0 0 0 0 0,0 0 0 0 0,0 0-1 0 0,0 0 1 0 0,1-1 0 0 0,-1 1 0 0 0,0 0 0 0 0,0 0 0 0 0,0 0 0 0 0,0 0 0 0 0,0 0 0 0 0,1 0 0 0 0,-1 0-1 0 0,0 0 1 0 0,0 0 0 0 0,0 0 0 0 0,0 0 0 0 0,1 0 0 0 0,-1 0 0 0 0,0 0 0 0 0,0 0 0 0 0,0 0 0 0 0,1 0 0 0 0,-1 0-1 0 0,0 0 1 0 0,0 0 0 0 0,0 0 0 0 0,0 0 0 0 0,1 0 0 0 0,-1 0 0 0 0,0 0 0 0 0,0 0 0 0 0,0 0 0 0 0,0 1-1 0 0,0-1 1 0 0,1 0 0 0 0,-1 0 0 0 0,0 0 0 0 0,0 0 0 0 0,0 0 0 0 0,0 0 0 0 0,0 1 0 0 0,0-1 0 0 0,0 0 0 0 0,0 0-1 0 0,1 0 1 0 0,-1 1 0 0 0,5 23 744 0 0,0 1 0 0 0,-1-1 0 0 0,0 34 0 0 0,-3-42-677 0 0,0-10-195 0 0,0-1 0 0 0,0 1 0 0 0,1 0 0 0 0,0 0 0 0 0,0-1 1 0 0,0 1-1 0 0,7 9 0 0 0,-5-6-480 0 0,-2-7-779 0 0,0 0 0 0 0,0 0 0 0 0,0 0 0 0 0,1 0 0 0 0,-1 0 0 0 0,1-1 0 0 0,-1 1 1 0 0,1-1-1 0 0,-1 0 0 0 0,1 0 0 0 0,4 2 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43.5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186 1 3612 0 0,'-8'0'663'0'0,"0"0"0"0"0,0 1-1 0 0,0 0 1 0 0,0 0 0 0 0,0 0 0 0 0,0 1-1 0 0,1 1 1 0 0,-1-1 0 0 0,1 1-1 0 0,-1 0 1 0 0,1 1 0 0 0,0 0 0 0 0,0 0-1 0 0,-8 7 1 0 0,10-7-387 0 0,-1 1 1 0 0,1-1-1 0 0,0 1 0 0 0,1 1 1 0 0,-1-1-1 0 0,1 1 0 0 0,0-1 1 0 0,0 1-1 0 0,1 1 1 0 0,0-1-1 0 0,0 0 0 0 0,0 1 1 0 0,1-1-1 0 0,0 1 0 0 0,0 0 1 0 0,-1 9-1 0 0,3-11-174 0 0,0 0 0 0 0,-1 0 0 0 0,2-1 0 0 0,-1 1-1 0 0,1 0 1 0 0,-1 0 0 0 0,1-1 0 0 0,1 1 0 0 0,-1 0 0 0 0,1-1 0 0 0,-1 1 0 0 0,1-1-1 0 0,0 0 1 0 0,6 8 0 0 0,-4-6-24 0 0,1-1 0 0 0,-1 0 0 0 0,1-1 0 0 0,0 1 0 0 0,0-1 0 0 0,0 0 0 0 0,1 0 0 0 0,0-1 0 0 0,11 6 0 0 0,-8-5-36 0 0,-1-1 1 0 0,1 0-1 0 0,0 0 0 0 0,-1-1 1 0 0,1 0-1 0 0,0-1 1 0 0,0 0-1 0 0,1 0 0 0 0,-1-1 1 0 0,0 0-1 0 0,0-1 1 0 0,0 0-1 0 0,0 0 0 0 0,0-1 1 0 0,15-5-1 0 0,-16 3-38 0 0,1 0 0 0 0,0-1-1 0 0,-1 0 1 0 0,0-1 0 0 0,0 0 0 0 0,-1 0-1 0 0,0-1 1 0 0,0 0 0 0 0,0 0-1 0 0,-1 0 1 0 0,0-1 0 0 0,0 0 0 0 0,6-13-1 0 0,14-32 237 0 0,-25 51 160 0 0,0 2-253 0 0,-1 0-134 0 0,1-1-1 0 0,-1 1 1 0 0,1 0-1 0 0,-1 0 1 0 0,0 0-1 0 0,1 0 1 0 0,-1 0-1 0 0,1-1 1 0 0,-1 1-1 0 0,0 0 0 0 0,1 0 1 0 0,-1 0-1 0 0,1 0 1 0 0,-1 0-1 0 0,1 0 1 0 0,-1 0-1 0 0,0 0 1 0 0,1 0-1 0 0,-1 1 1 0 0,1-1-1 0 0,-1 0 0 0 0,0 0 1 0 0,1 0-1 0 0,-1 0 1 0 0,1 1-1 0 0,-1-1 1 0 0,0 0-1 0 0,1 0 1 0 0,-1 1-1 0 0,26 33 285 0 0,-17-20-467 0 0,0 0 0 0 0,2-1-1 0 0,-1 0 1 0 0,2-1-1 0 0,0 0 1 0 0,0-1-1 0 0,1 0 1 0 0,0-1-1 0 0,16 9 1 0 0,-12-11-1592 0 0,-8-5-944 0 0,1 0-1 0 0,-1 0 1 0 0,1-1 0 0 0,-1 0 0 0 0,21 1 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43.9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173 8 3152 0 0,'8'-8'10022'0'0,"0"17"-9305"0"0,-2-1 0 0 0,1 2 1 0 0,-2-1-1 0 0,1 1 0 0 0,-1-1 1 0 0,6 19-1 0 0,-5-12-243 0 0,0 1 0 0 0,-2 0-1 0 0,0 0 1 0 0,-1 1 0 0 0,0-1 0 0 0,-2 1-1 0 0,0-1 1 0 0,-1 1 0 0 0,-3 22 0 0 0,-2 2 187 0 0,-3-1 0 0 0,-22 72 0 0 0,24-95-286 0 0,-15 31 1 0 0,16-39-1836 0 0,-1 1 0 0 0,-1-1 0 0 0,-12 15 0 0 0,12-18 166 0 0,1 0 0 0 0,-1-1 0 0 0,0 1 0 0 0,-1-2-1 0 0,0 1 1 0 0,0-1 0 0 0,0 0 0 0 0,0-1 0 0 0,-1 1 0 0 0,0-2 0 0 0,0 1 0 0 0,-15 3 0 0 0,-4-2-618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44.5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284 1 3468 0 0,'0'0'8359'0'0,"-5"5"-7766"0"0,-26 23 371 0 0,2 1-1 0 0,1 2 1 0 0,2 1-1 0 0,1 1 1 0 0,2 1-1 0 0,1 1 0 0 0,-21 44 1 0 0,33-57-732 0 0,1 1-1 0 0,1 0 1 0 0,2 0 0 0 0,0 0-1 0 0,-5 39 1 0 0,10-53-269 0 0,1-1 0 0 0,0 1-1 0 0,0-1 1 0 0,0 1-1 0 0,1-1 1 0 0,1 1 0 0 0,-1-1-1 0 0,1 1 1 0 0,1-1 0 0 0,0 0-1 0 0,0 0 1 0 0,0 0 0 0 0,1 0-1 0 0,0-1 1 0 0,0 0 0 0 0,1 0-1 0 0,0 0 1 0 0,1 0 0 0 0,7 7-1 0 0,2-1-1407 0 0,0-1-1 0 0,1-1 0 0 0,0 0 0 0 0,1-1 1 0 0,0-1-1 0 0,27 10 0 0 0,-10-6-1247 0 0,0-3 0 0 0,56 11 0 0 0,-45-13 885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45.3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213 1 2528 0 0,'0'0'9759'0'0,"-6"3"-9264"0"0,-1 0-242 0 0,0 2 0 0 0,1-1 0 0 0,-1 1 1 0 0,1 0-1 0 0,0 0 0 0 0,-6 7 0 0 0,-30 33 1534 0 0,23-27-1097 0 0,2 2 0 0 0,-19 24 1 0 0,31-36-550 0 0,0 1 0 0 0,0-1 0 0 0,1 1 0 0 0,0 0 0 0 0,0 0 1 0 0,1 0-1 0 0,0 0 0 0 0,1 1 0 0 0,-2 15 0 0 0,2-6 11 0 0,1-1-1 0 0,1 1 1 0 0,1 0 0 0 0,0-1-1 0 0,2 1 1 0 0,0-1-1 0 0,1 1 1 0 0,1-1 0 0 0,9 24-1 0 0,-9-31-293 0 0,0 0 0 0 0,1 0-1 0 0,0-1 1 0 0,1 0 0 0 0,0 0-1 0 0,0-1 1 0 0,1 0 0 0 0,0 0-1 0 0,1 0 1 0 0,0-1 0 0 0,1-1-1 0 0,-1 0 1 0 0,1 0-1 0 0,0-1 1 0 0,17 8 0 0 0,32 7-4480 0 0,-48-18 2924 0 0,0-1 0 0 0,0 0 0 0 0,0-1 0 0 0,0 0 0 0 0,0 0 0 0 0,16-3 0 0 0,-11 0-92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46.0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72 0 3336 0 0,'0'0'6398'0'0,"-4"1"-5549"0"0,0 1-607 0 0,1-1 0 0 0,0 1 0 0 0,0-1 0 0 0,0 1 0 0 0,0 0 0 0 0,0 0 0 0 0,0 0 0 0 0,0 1 0 0 0,1-1 1 0 0,-1 1-1 0 0,1-1 0 0 0,-1 1 0 0 0,1 0 0 0 0,0 0 0 0 0,0 0 0 0 0,1 0 0 0 0,-1 0 0 0 0,1 1 0 0 0,-3 4 0 0 0,-2 23 732 0 0,2 1 0 0 0,0 0-1 0 0,2 0 1 0 0,4 58 0 0 0,-1 17 347 0 0,-1-79-821 0 0,0-26-165 0 0,5-6-590 0 0,11-8 5 0 0,0-2-1 0 0,25-27 1 0 0,21-19-430 0 0,-55 54 608 0 0,0 0 0 0 0,1 1 0 0 0,0 0 0 0 0,0 0 0 0 0,1 1 0 0 0,14-6 0 0 0,-12 6-3 0 0,18 1 41 0 0,-19 3 13 0 0,0 0 1 0 0,1 1-1 0 0,-1 1 1 0 0,1 0 0 0 0,-1 0-1 0 0,15 6 1 0 0,-19-6 51 0 0,-1 0 0 0 0,0 0 1 0 0,0 0-1 0 0,0 1 1 0 0,0 0-1 0 0,0 0 1 0 0,-1 0-1 0 0,1 1 0 0 0,-1-1 1 0 0,0 1-1 0 0,0 0 1 0 0,0 1-1 0 0,-1-1 0 0 0,4 5 1 0 0,-6-6 6 0 0,0 0-1 0 0,0 0 1 0 0,0 0 0 0 0,0-1-1 0 0,-1 1 1 0 0,1 0 0 0 0,-1 0-1 0 0,0 0 1 0 0,0 0 0 0 0,0 0 0 0 0,0 0-1 0 0,-1 0 1 0 0,1 0 0 0 0,-1 0-1 0 0,0 0 1 0 0,0 0 0 0 0,-1 4-1 0 0,-1 0 73 0 0,0 0 0 0 0,-1-1 0 0 0,0 1 0 0 0,0-1 0 0 0,-9 11 0 0 0,8-11 1 0 0,-1 0 1 0 0,0-1-1 0 0,0 0 1 0 0,-1 0-1 0 0,1 0 0 0 0,-1-1 1 0 0,-13 6-1 0 0,13-7-556 0 0,-1 0 0 0 0,1 0 0 0 0,-1-1 0 0 0,1-1 0 0 0,-1 1-1 0 0,0-1 1 0 0,-13 0 0 0 0,13-1-771 0 0,0-1-1 0 0,1 0 1 0 0,-1 0-1 0 0,-11-3 1 0 0,11 1-767 0 0,1 1 0 0 0,-1-2 0 0 0,1 1 0 0 0,-10-7 1 0 0,3 1 48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1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1340 0 0,'0'2'352'0'0,"0"2"-202"0"0,0 0 0 0 0,0 0 0 0 0,1 0 0 0 0,-1 0-1 0 0,1 0 1 0 0,0 0 0 0 0,0-1 0 0 0,1 1 0 0 0,-1 0 0 0 0,1-1 0 0 0,-1 1-1 0 0,1-1 1 0 0,0 1 0 0 0,0-1 0 0 0,1 0 0 0 0,-1 0 0 0 0,1 0 0 0 0,0 0-1 0 0,-1 0 1 0 0,1 0 0 0 0,0-1 0 0 0,1 0 0 0 0,-1 1 0 0 0,0-1 0 0 0,7 2 0 0 0,5 3 225 0 0,0-2 1 0 0,1 0 0 0 0,-1 0 0 0 0,1-2-1 0 0,25 3 1 0 0,84 0 1077 0 0,-57-4-827 0 0,530 16 1806 0 0,-357-12-1746 0 0,23 0-158 0 0,712 23 928 0 0,-482-13-1184 0 0,525 23 72 0 0,224 54 1556 0 0,-1112-77-1641 0 0,93 11 129 0 0,-143-18-262 0 0,68 3-1347 0 0,-147-12-229 0 0,-23-27-12408 0 0,4 13 12226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46.42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192 0 3724 0 0,'-2'2'1115'0'0,"-108"89"8074"0"0,70-63-11322 0 0,1-3-6786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47.0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248 177 2784 0 0,'-7'-4'1318'0'0,"-1"0"-1"0"0,0 1 0 0 0,1 0 1 0 0,-12-3-1 0 0,-37-5 1679 0 0,36 8-2260 0 0,1-1 0 0 0,-25-9 0 0 0,36 10-544 0 0,2 0 0 0 0,-1 0 0 0 0,0-1 0 0 0,1 0 0 0 0,-1 0 0 0 0,-8-7 0 0 0,15 10-170 0 0,-1 0-1 0 0,1 0 1 0 0,-1 0-1 0 0,1 0 1 0 0,0 0-1 0 0,-1 0 1 0 0,1 0-1 0 0,0-1 0 0 0,0 1 1 0 0,-1 0-1 0 0,1 0 1 0 0,0 0-1 0 0,0 0 1 0 0,0 0-1 0 0,1 0 0 0 0,-1-1 1 0 0,0 1-1 0 0,0 0 1 0 0,0 0-1 0 0,1 0 1 0 0,-1 0-1 0 0,1 0 1 0 0,-1 0-1 0 0,1 0 0 0 0,0-1 1 0 0,10-7 106 0 0,0 0 1 0 0,0 0-1 0 0,1 1 0 0 0,0 1 1 0 0,0 0-1 0 0,19-8 1 0 0,-30 15 227 0 0,0 0-294 0 0,-1 0 0 0 0,1 0 0 0 0,0 0 0 0 0,-1 0 0 0 0,1 0 0 0 0,-1 0 0 0 0,1 0 0 0 0,-1 0 0 0 0,1 0 0 0 0,-1 0 0 0 0,1 1 0 0 0,-1-1 0 0 0,1 0 0 0 0,-1 0 0 0 0,1 1 0 0 0,-1-1 0 0 0,1 0 0 0 0,-1 1 0 0 0,1-1 0 0 0,-1 0 0 0 0,1 1 0 0 0,-1-1 0 0 0,0 1 0 0 0,1-1 0 0 0,-1 0 0 0 0,0 1 0 0 0,1-1-1 0 0,-1 1 1 0 0,0 0 0 0 0,2 21 240 0 0,-3-11 142 0 0,2 11 341 0 0,5 46 0 0 0,-5-62-901 0 0,0 0 1 0 0,1 0 0 0 0,-1 0 0 0 0,1 0 0 0 0,0 0 0 0 0,1 0 0 0 0,-1 0 0 0 0,1-1-1 0 0,0 1 1 0 0,1-1 0 0 0,-1 0 0 0 0,7 8 0 0 0,-6-10-1345 0 0,0 0 0 0 0,0 0-1 0 0,0 0 1 0 0,0 0 0 0 0,0-1 0 0 0,1 0 0 0 0,-1 0 0 0 0,1 0 0 0 0,-1 0 0 0 0,1 0-1 0 0,7 0 1 0 0,4 0-456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53.1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366 86 1668 0 0,'0'0'688'0'0,"-1"-3"0"0"0,-8-17 1749 0 0,7 19-1934 0 0,0-2-33 0 0,-1 0 1 0 0,1 0 0 0 0,-1 0-1 0 0,0 1 1 0 0,0-1-1 0 0,0 1 1 0 0,-6-4 0 0 0,-1-1 693 0 0,4 3-920 0 0,0 0 0 0 0,-1 0 0 0 0,1 1 0 0 0,-1 0-1 0 0,1 1 1 0 0,-1 0 0 0 0,0 0 0 0 0,0 0 0 0 0,0 1 0 0 0,0 0 0 0 0,0 0 0 0 0,0 0 0 0 0,0 1 0 0 0,-1 0-1 0 0,1 1 1 0 0,0 0 0 0 0,-11 2 0 0 0,7 0-78 0 0,-1 0-1 0 0,0 0 0 0 0,1 1 1 0 0,0 1-1 0 0,0 0 1 0 0,0 0-1 0 0,0 1 1 0 0,1 1-1 0 0,-15 12 1 0 0,20-16-110 0 0,1 0 0 0 0,0 1 0 0 0,0 0 0 0 0,0-1 1 0 0,0 2-1 0 0,0-1 0 0 0,1 0 0 0 0,0 1 0 0 0,0-1 1 0 0,0 1-1 0 0,1 0 0 0 0,-1 0 0 0 0,1 0 0 0 0,0 0 1 0 0,1 1-1 0 0,-1-1 0 0 0,1 0 0 0 0,0 1 1 0 0,0-1-1 0 0,1 1 0 0 0,0-1 0 0 0,0 7 0 0 0,0-10 10 0 0,1 1-43 0 0,0 3-2 0 0,1 0 0 0 0,-1 0 0 0 0,1-1 0 0 0,1 1 0 0 0,-1-1 0 0 0,1 1 0 0 0,0-1 1 0 0,0 0-1 0 0,5 6 0 0 0,9 5 31 0 0,-14-14-43 0 0,-1 0 0 0 0,1-1 1 0 0,0 1-1 0 0,0 0 0 0 0,-1-1 0 0 0,1 1 0 0 0,0-1 0 0 0,0 0 0 0 0,1 0 0 0 0,-1 0 0 0 0,0-1 0 0 0,0 1 0 0 0,0-1 0 0 0,0 0 0 0 0,1 1 0 0 0,3-2 0 0 0,10 0-8 0 0,1-5 7 0 0,-15 4-2 0 0,-1-1-3 0 0,1 2-1 0 0,0-1 0 0 0,0-1 0 0 0,0 1 0 0 0,0 0 0 0 0,0-1 0 0 0,0 0 0 0 0,-1 1 0 0 0,1-1 0 0 0,3-5 0 0 0,89-113 136 0 0,-61 74-108 0 0,-33 45-52 0 0,0 2 44 0 0,-1 0 0 0 0,0-1-1 0 0,0 1 1 0 0,1 0 0 0 0,-1-1 0 0 0,0 1-1 0 0,0 0 1 0 0,1-1 0 0 0,-1 1-1 0 0,0 0 1 0 0,1 0 0 0 0,-1-1-1 0 0,0 1 1 0 0,1 0 0 0 0,-1 0-1 0 0,0 0 1 0 0,1-1 0 0 0,-1 1-1 0 0,1 0 1 0 0,-1 0 0 0 0,1 0 0 0 0,-1 0-1 0 0,0 0 1 0 0,1 0 0 0 0,-1 0-1 0 0,1 0 1 0 0,-1 0 0 0 0,0 0-1 0 0,1 0 1 0 0,-1 0 0 0 0,1 0-1 0 0,-1 0 1 0 0,1 1 0 0 0,1 0 40 0 0,1 1 0 0 0,-1 0 1 0 0,0 0-1 0 0,0 0 0 0 0,0 0 1 0 0,0 0-1 0 0,0 1 0 0 0,-1-1 0 0 0,1 1 1 0 0,-1-1-1 0 0,1 1 0 0 0,-1-1 1 0 0,2 6-1 0 0,1 9 120 0 0,2 0 1 0 0,0-1 0 0 0,1 0-1 0 0,0 0 1 0 0,1-1-1 0 0,13 18 1 0 0,-18-29-171 0 0,1 0 1 0 0,0 0-1 0 0,0 0 0 0 0,0-1 0 0 0,0 0 1 0 0,0 0-1 0 0,0 0 0 0 0,1 0 0 0 0,0-1 1 0 0,9 4-1 0 0,-9-4-950 0 0,0 0 1 0 0,1-1-1 0 0,-1 0 0 0 0,0-1 1 0 0,10 1-1 0 0,-14-1 424 0 0,0 0-1 0 0,0 0 1 0 0,0 0 0 0 0,0 0 0 0 0,1-1 0 0 0,-1 1-1 0 0,0 0 1 0 0,0-1 0 0 0,0 1 0 0 0,0 0 0 0 0,0-1 0 0 0,0 1-1 0 0,1-2 1 0 0,10-14-4715 0 0,-11 14 4696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53.5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217 1 3776 0 0,'-62'30'7035'0'0,"-29"20"-3177"0"0,78-43-3816 0 0,0 1 0 0 0,-20 17 0 0 0,28-19-2099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54.0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5 3388 0 0,'0'0'1405'0'0,"13"-4"9180"0"0,-2 12-9925 0 0,-9-6-39 0 0,-1 1-43 0 0,27 85 3302 0 0,-15-49-2138 0 0,16 78-1 0 0,-24-89-1041 0 0,-2 1 0 0 0,-2 0 0 0 0,-2 42 0 0 0,0-57-539 0 0,-1 0 1 0 0,-1 0-1 0 0,0 0 0 0 0,0 0 1 0 0,-1-1-1 0 0,-1 0 0 0 0,0 0 1 0 0,-1 0-1 0 0,-9 14 0 0 0,5-11-258 0 0,-16 23-278 0 0,6-16-4771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54.7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381 6 2496 0 0,'0'0'8561'0'0,"-7"-1"-7949"0"0,3 1-542 0 0,-6-2 613 0 0,0 1 0 0 0,-20 0 1 0 0,-38 5 1722 0 0,62-4-2202 0 0,0 1 0 0 0,0 1 0 0 0,0-1 0 0 0,1 1 0 0 0,-11 4 0 0 0,14-5 22 0 0,2-1-207 0 0,-1 1 1 0 0,1 0-1 0 0,0 0 0 0 0,0 0 0 0 0,0-1 1 0 0,0 1-1 0 0,0 0 0 0 0,0 0 1 0 0,0 0-1 0 0,0-1 0 0 0,0 1 1 0 0,0 0-1 0 0,0 0 0 0 0,1 0 0 0 0,-1-1 1 0 0,0 1-1 0 0,0 0 0 0 0,1 1 1 0 0,11 12 84 0 0,-1 0-27 0 0,0 0-1 0 0,-1 0 1 0 0,-1 0-1 0 0,9 19 0 0 0,-17-29-29 0 0,0 0 0 0 0,0 0 0 0 0,0 0 0 0 0,0 1 0 0 0,-1-1 0 0 0,0 0 0 0 0,0 7 0 0 0,0-9 47 0 0,-8 20 230 0 0,6-20-277 0 0,0 1-1 0 0,1-1 0 0 0,-1 0 1 0 0,0-1-1 0 0,0 1 0 0 0,-1 0 1 0 0,1 0-1 0 0,0-1 0 0 0,-1 1 1 0 0,1-1-1 0 0,0 0 0 0 0,-1 0 0 0 0,0 0 1 0 0,1 0-1 0 0,-5 1 0 0 0,-2-1 10 0 0,0 0 0 0 0,0 0 1 0 0,-12-1-1 0 0,9 0-15 0 0,-50-3 83 0 0,0-8-10095 0 0,26 4 3159 0 0,22 4 4840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56.5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 23 3560 0 0,'19'-22'15770'0'0,"-17"160"-13105"0"0,-1-89-1892 0 0,-2 1-1 0 0,-13 79 0 0 0,8-79-446 0 0,-2 32 383 0 0,7-80-672 0 0,0 16 247 0 0,-2-12-294 0 0,3-4-49 0 0,0-8-471 0 0,1 0 484 0 0,0 0 0 0 0,1 0 0 0 0,0 0 1 0 0,0 0-1 0 0,0 0 0 0 0,0 1 0 0 0,1-1 0 0 0,0 1 0 0 0,0-1 0 0 0,0 1 0 0 0,1 0 1 0 0,0 1-1 0 0,4-6 0 0 0,4-2-113 0 0,1-1 0 0 0,0 2-1 0 0,22-16 1 0 0,-31 24 138 0 0,0 1 0 0 0,0 0 0 0 0,0 0 0 0 0,0 1 0 0 0,0-1 1 0 0,0 1-1 0 0,0 0 0 0 0,1 0 0 0 0,-1 0 0 0 0,0 1 0 0 0,1-1 0 0 0,-1 1 0 0 0,6 0 0 0 0,0 2-3 0 0,0-1-1 0 0,0 1 1 0 0,0 0 0 0 0,10 5-1 0 0,-16-6 31 0 0,0 1 1 0 0,-1 0-1 0 0,1 0 0 0 0,-1 0 0 0 0,0 0 0 0 0,0 0 0 0 0,0 1 0 0 0,0 0 0 0 0,0 0 0 0 0,0 0 0 0 0,0 0 0 0 0,2 5 0 0 0,1 0 56 0 0,-1 1 0 0 0,0 0 0 0 0,4 12 0 0 0,-7-16-12 0 0,0 0 1 0 0,-1 0 0 0 0,1 0 0 0 0,-1 0-1 0 0,0 0 1 0 0,-1 0 0 0 0,1 0 0 0 0,-1 0-1 0 0,0 0 1 0 0,0 0 0 0 0,-1 0 0 0 0,1 1-1 0 0,-1-1 1 0 0,0 0 0 0 0,0 0 0 0 0,-1-1-1 0 0,0 1 1 0 0,0 0 0 0 0,0 0 0 0 0,0-1-1 0 0,-1 1 1 0 0,1-1 0 0 0,-1 0 0 0 0,0 0-1 0 0,-1 0 1 0 0,1 0 0 0 0,-1 0 0 0 0,0-1-1 0 0,1 0 1 0 0,-7 5 0 0 0,4-5-183 0 0,1 0 1 0 0,-1-1-1 0 0,1 1 1 0 0,-1-1-1 0 0,0 0 1 0 0,0-1-1 0 0,0 1 1 0 0,0-1-1 0 0,0 0 1 0 0,0-1-1 0 0,0 0 0 0 0,-13 0 1 0 0,-10-5-4713 0 0,0-4-5134 0 0,7-4 3439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57.2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165 10 2580 0 0,'-3'-1'360'0'0,"0"-1"1"0"0,0 1-1 0 0,0 0 0 0 0,0 0 0 0 0,0 0 0 0 0,-1 0 1 0 0,1 0-1 0 0,0 1 0 0 0,-1 0 0 0 0,1-1 0 0 0,0 1 1 0 0,-1 0-1 0 0,1 1 0 0 0,0-1 0 0 0,-1 1 0 0 0,1-1 1 0 0,0 1-1 0 0,0 0 0 0 0,0 0 0 0 0,-1 0 0 0 0,-2 2 1 0 0,-1 0 77 0 0,-1 1 0 0 0,1 0 0 0 0,0 0 1 0 0,0 1-1 0 0,0 0 0 0 0,1 0 0 0 0,-11 10 1 0 0,15-12-336 0 0,-1 0 0 0 0,1 0 1 0 0,-1 1-1 0 0,1-1 0 0 0,0 1 1 0 0,0 0-1 0 0,1-1 0 0 0,-1 1 1 0 0,1 0-1 0 0,0 0 0 0 0,0 0 1 0 0,0 0-1 0 0,0 0 0 0 0,1 0 1 0 0,-1 0-1 0 0,1 0 0 0 0,0 0 0 0 0,1 0 1 0 0,-1 0-1 0 0,1 0 0 0 0,-1 0 1 0 0,1 0-1 0 0,0 0 0 0 0,1 0 1 0 0,-1 0-1 0 0,1 0 0 0 0,-1-1 1 0 0,4 5-1 0 0,-1-1-5 0 0,0-1-1 0 0,1 1 0 0 0,0-1 1 0 0,0 0-1 0 0,0 0 1 0 0,1 0-1 0 0,0-1 0 0 0,0 0 1 0 0,0 0-1 0 0,1-1 1 0 0,0 0-1 0 0,0 0 1 0 0,9 4-1 0 0,-13-7-70 0 0,1 0 1 0 0,-1-1-1 0 0,1 1 0 0 0,0-1 0 0 0,-1 1 1 0 0,1-1-1 0 0,0 0 0 0 0,-1 0 1 0 0,1-1-1 0 0,0 1 0 0 0,-1-1 1 0 0,1 0-1 0 0,-1 0 0 0 0,1 0 0 0 0,-1 0 1 0 0,1-1-1 0 0,-1 1 0 0 0,6-5 1 0 0,-2 2 4 0 0,1-2 0 0 0,-1 1 1 0 0,-1-1-1 0 0,1 0 1 0 0,-1 0-1 0 0,8-10 0 0 0,1-6 125 0 0,0-1 0 0 0,-2-1-1 0 0,12-27 1 0 0,-14 29 201 0 0,-11 21-328 0 0,0 1 0 0 0,0 0 0 0 0,0-1 0 0 0,0 1 0 0 0,0 0 0 0 0,1-1 0 0 0,-1 1 0 0 0,0 0-1 0 0,0-1 1 0 0,0 1 0 0 0,1 0 0 0 0,-1 0 0 0 0,0-1 0 0 0,0 1 0 0 0,1 0 0 0 0,-1 0 0 0 0,0-1 0 0 0,1 1 0 0 0,-1 0 0 0 0,0 0-1 0 0,1 0 1 0 0,-1 0 0 0 0,0 0 0 0 0,1-1 0 0 0,-1 1 0 0 0,1 0 0 0 0,-1 0 0 0 0,0 0 0 0 0,1 0 0 0 0,-1 0 0 0 0,1 0 0 0 0,10 8 241 0 0,3 16-81 0 0,-9-12 9 0 0,1 1-1 0 0,0-1 1 0 0,1 0 0 0 0,0-1 0 0 0,1 1-1 0 0,9 9 1 0 0,-12-15-419 0 0,1 0 0 0 0,0-1 0 0 0,0 0 0 0 0,10 6 0 0 0,-9-7-1089 0 0,0-1 1 0 0,0 1-1 0 0,0-1 1 0 0,14 3-1 0 0,-19-5 714 0 0,-1-1 1 0 0,1 0-1 0 0,-1 0 0 0 0,1 0 0 0 0,0 0 1 0 0,-1 0-1 0 0,1 0 0 0 0,0-1 0 0 0,-1 1 1 0 0,1-1-1 0 0,-1 1 0 0 0,1-1 0 0 0,-1 1 1 0 0,1-1-1 0 0,-1 0 0 0 0,1 0 0 0 0,-1 0 1 0 0,0 0-1 0 0,1 0 0 0 0,0-1 0 0 0,6-6-1231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57.6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181 0 3848 0 0,'0'0'4513'0'0,"-6"4"-3610"0"0,-6 4-55 0 0,0 1 0 0 0,0 0-1 0 0,1 1 1 0 0,0 0 0 0 0,1 1-1 0 0,-17 23 1 0 0,3-3-169 0 0,-1-2-5322 0 0,-1 1-4419 0 0,21-23 7370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58.1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243 172 3100 0 0,'-2'0'1096'0'0,"-73"-9"4931"0"0,50 7-4884 0 0,1-1 0 0 0,-1-1 0 0 0,-40-12 0 0 0,64 16-1103 0 0,-1-1-1 0 0,1 1 1 0 0,-1-1 0 0 0,1 1 0 0 0,0-1 0 0 0,-1 1 0 0 0,1-1-1 0 0,0 1 1 0 0,0-1 0 0 0,-1 0 0 0 0,1 0 0 0 0,0 0 0 0 0,0 0-1 0 0,0 0 1 0 0,0 0 0 0 0,0 0 0 0 0,0 0 0 0 0,0 0 0 0 0,0-2-1 0 0,0 1 39 0 0,1 2-76 0 0,-1 0 1 0 0,1 0-1 0 0,0-1 0 0 0,0 1 1 0 0,0 0-1 0 0,0 0 0 0 0,0-1 1 0 0,0 1-1 0 0,-1 0 0 0 0,1 0 1 0 0,0-1-1 0 0,0 1 1 0 0,0 0-1 0 0,0 0 0 0 0,0-1 1 0 0,0 1-1 0 0,0 0 0 0 0,0 0 1 0 0,0-1-1 0 0,0 1 1 0 0,0 0-1 0 0,0 0 0 0 0,0-1 1 0 0,0 1-1 0 0,1 0 0 0 0,-1 0 1 0 0,0-1-1 0 0,0 1 1 0 0,0 0-1 0 0,0 0 0 0 0,0 0 1 0 0,0-1-1 0 0,1 1 0 0 0,-1 0 1 0 0,0 0-1 0 0,0-1 0 0 0,7-12 35 0 0,-5 11-33 0 0,9-12 71 0 0,1 2 0 0 0,0 0 0 0 0,24-18 0 0 0,-5 4 2114 0 0,-28 29-1895 0 0,-1 1-153 0 0,0 1 0 0 0,0-1 0 0 0,0 0-1 0 0,-1 0 1 0 0,1 1 0 0 0,-1-1 0 0 0,0 1 0 0 0,-1-1-1 0 0,1 1 1 0 0,-1 0 0 0 0,0-1 0 0 0,0 1-1 0 0,0 0 1 0 0,-2 5 0 0 0,1 7-109 0 0,0 1 740 0 0,1 30 0 0 0,1-43-1028 0 0,-1 1 0 0 0,1-1 0 0 0,1 1 0 0 0,-1-1 0 0 0,1 1 0 0 0,-1-1 0 0 0,2 0 0 0 0,-1 0 0 0 0,1 0 0 0 0,2 5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1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17 2536 0 0,'0'0'1504'0'0,"-15"-3"1776"0"0,10 1-2836 0 0,1 1 0 0 0,-1 1 0 0 0,1-1 0 0 0,-1 1 0 0 0,0-1 0 0 0,1 1 0 0 0,-1 0 0 0 0,0 1 0 0 0,1-1 0 0 0,-7 2 0 0 0,9-1-84 0 0,-2 0-205 0 0,1 0-1 0 0,-1 0 1 0 0,0 1-1 0 0,1-1 0 0 0,-1 1 1 0 0,1 0-1 0 0,0 0 0 0 0,-1 0 1 0 0,1 0-1 0 0,0 0 1 0 0,0 1-1 0 0,-3 3 0 0 0,4-3-49 0 0,-1 1 0 0 0,1 0 0 0 0,0 0-1 0 0,0-1 1 0 0,0 2 0 0 0,0-1 0 0 0,1 0 0 0 0,-1 0-1 0 0,1 0 1 0 0,0 1 0 0 0,0-1 0 0 0,0 6-1 0 0,1-8-6 0 0,1 2-2 0 0,0-1-59 0 0,0 0-1 0 0,-1 0 0 0 0,1 0 1 0 0,1 0-1 0 0,-1 0 0 0 0,0-1 0 0 0,1 1 1 0 0,-1 0-1 0 0,1 0 0 0 0,0-1 0 0 0,0 1 1 0 0,0-1-1 0 0,0 0 0 0 0,1 0 0 0 0,-1 1 1 0 0,0-1-1 0 0,5 2 0 0 0,-1-1-1 0 0,1-1 0 0 0,-1 0 0 0 0,1 0 0 0 0,-1-1 0 0 0,1 0 0 0 0,0 0-1 0 0,0 0 1 0 0,0-1 0 0 0,-1 0 0 0 0,1 0 0 0 0,0-1 0 0 0,0 0 0 0 0,0 0 0 0 0,-1 0 0 0 0,1-1 0 0 0,-1 0-1 0 0,1-1 1 0 0,-1 1 0 0 0,0-1 0 0 0,1 0 0 0 0,-2-1 0 0 0,1 1 0 0 0,0-1 0 0 0,-1-1 0 0 0,1 1 0 0 0,-1-1-1 0 0,-1 1 1 0 0,8-11 0 0 0,-10 13-27 0 0,-1 0 0 0 0,0 0 0 0 0,-1 0 0 0 0,1 0 0 0 0,0 0 0 0 0,-1 0 0 0 0,1 0 0 0 0,-1-1 0 0 0,1 1 0 0 0,-1 0 0 0 0,0 0 0 0 0,0-1 0 0 0,0 1 0 0 0,0 0 0 0 0,-1 0 0 0 0,1-1 0 0 0,-1 1-1 0 0,1 0 1 0 0,-1 0 0 0 0,0 0 0 0 0,1 0 0 0 0,-1 0 0 0 0,0-1 0 0 0,-1 2 0 0 0,1-1 0 0 0,0 0 0 0 0,0 0 0 0 0,-1 0 0 0 0,1 1 0 0 0,-4-4 0 0 0,1 1-14 0 0,0 1 1 0 0,0 0-1 0 0,0-1 1 0 0,0 1-1 0 0,0 1 1 0 0,-1-1 0 0 0,1 1-1 0 0,-1-1 1 0 0,0 1-1 0 0,1 1 1 0 0,-1-1-1 0 0,-9-1 1 0 0,-13 8-1978 0 0,25 3-2328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59.1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 2 3336 0 0,'-4'-2'12347'0'0,"4"13"-11980"0"0,3 64 1490 0 0,-3 1 1 0 0,-12 90-1 0 0,-1-57-635 0 0,12-108-965 0 0,1 0-254 0 0,0-1 0 0 0,1 1 0 0 0,-1-1 0 0 0,0 1 0 0 0,0-1 0 0 0,0 1-1 0 0,0-1 1 0 0,1 0 0 0 0,-1 1 0 0 0,0-1 0 0 0,0 1 0 0 0,1-1 0 0 0,-1 0-1 0 0,0 1 1 0 0,0-1 0 0 0,1 0 0 0 0,-1 1 0 0 0,0-1 0 0 0,1 0-1 0 0,-1 0 1 0 0,1 1 0 0 0,-1-1 0 0 0,0 0 0 0 0,1 0 0 0 0,-1 1 0 0 0,1-1-1 0 0,-1 0 1 0 0,1 0 0 0 0,-1 0 0 0 0,1 0 0 0 0,-1 0 0 0 0,0 0 0 0 0,1 0-1 0 0,-1 0 1 0 0,1 0 0 0 0,-1 0 0 0 0,1 0 0 0 0,-1 0 0 0 0,1 0 0 0 0,-1 0-1 0 0,1 0 1 0 0,-1-1 0 0 0,0 1 0 0 0,1 0 0 0 0,-1 0 0 0 0,1 0-1 0 0,-1-1 1 0 0,0 1 0 0 0,1 0 0 0 0,0-1 0 0 0,19-10-35 0 0,-19 11 24 0 0,73-50-582 0 0,-58 37 387 0 0,2 1 1 0 0,-1 1-1 0 0,1 1 1 0 0,39-16-1 0 0,-53 24 192 0 0,-1 1 0 0 0,1 0 0 0 0,-1 1 0 0 0,1-1 0 0 0,-1 1 0 0 0,1-1 0 0 0,0 1 0 0 0,-1 0 0 0 0,1 1 0 0 0,0-1 0 0 0,-1 0 0 0 0,1 1 0 0 0,-1 0 0 0 0,1 0 0 0 0,-1 0-1 0 0,1 0 1 0 0,-1 1 0 0 0,0-1 0 0 0,1 1 0 0 0,-1 0 0 0 0,0 0 0 0 0,3 3 0 0 0,-2-2 51 0 0,-1 1-1 0 0,1-1 1 0 0,-1 1 0 0 0,0 0-1 0 0,0 0 1 0 0,0 0-1 0 0,-1 0 1 0 0,0 1 0 0 0,1-1-1 0 0,-1 1 1 0 0,-1-1-1 0 0,1 1 1 0 0,-1 0-1 0 0,2 7 1 0 0,-4-6 45 0 0,1 1 0 0 0,-1-1 0 0 0,0 0 0 0 0,-1-1 0 0 0,1 1 0 0 0,-1 0 1 0 0,0 0-1 0 0,-1-1 0 0 0,-4 8 0 0 0,4-9-54 0 0,0 0-1 0 0,0 0 1 0 0,0-1 0 0 0,-1 1 0 0 0,1-1 0 0 0,-1 0 0 0 0,0 0-1 0 0,0 0 1 0 0,0-1 0 0 0,0 1 0 0 0,-1-1 0 0 0,1 0 0 0 0,-1 0-1 0 0,-8 2 1 0 0,-27 2-1607 0 0,3-7-4198 0 0,34 1 4191 0 0,0 0 787 0 0,1 0 0 0 0,0 0 0 0 0,-1 0 0 0 0,1-1-1 0 0,0 1 1 0 0,-1-1 0 0 0,1 0 0 0 0,0 1 0 0 0,-1-1 0 0 0,1 0 0 0 0,0 0 0 0 0,0 0-1 0 0,-3-3 1 0 0,-2-3-1114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8:59.4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153 0 4164 0 0,'0'0'3489'0'0,"-5"3"-2493"0"0,-10 6 6 0 0,1 0 0 0 0,1 1-1 0 0,-1 0 1 0 0,2 1 0 0 0,-20 21 0 0 0,9-7-308 0 0,5-6-6188 0 0,12-7-1330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9:00.0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320 45 2856 0 0,'-7'-6'570'0'0,"1"2"1"0"0,-1-1-1 0 0,0 1 0 0 0,0 0 0 0 0,-1 0 0 0 0,1 1 0 0 0,-1 0 1 0 0,1 0-1 0 0,-1 1 0 0 0,0 0 0 0 0,0 0 0 0 0,0 1 0 0 0,0 0 1 0 0,0 0-1 0 0,-12 1 0 0 0,8 1-145 0 0,1 0 1 0 0,-1 1-1 0 0,1 0 0 0 0,-1 1 1 0 0,1 1-1 0 0,0-1 1 0 0,0 2-1 0 0,0-1 0 0 0,-19 13 1 0 0,25-14-310 0 0,1 0 1 0 0,0 1-1 0 0,0-1 1 0 0,0 1-1 0 0,0 0 0 0 0,1 0 1 0 0,0 1-1 0 0,-1-1 1 0 0,2 1-1 0 0,-1-1 0 0 0,0 1 1 0 0,1 0-1 0 0,0 0 1 0 0,0 0-1 0 0,0 0 1 0 0,1 1-1 0 0,0-1 0 0 0,0 0 1 0 0,0 1-1 0 0,1-1 1 0 0,-1 6-1 0 0,1-6-66 0 0,1-1 1 0 0,-1 0-1 0 0,1 0 0 0 0,0 1 0 0 0,0-1 0 0 0,0 0 1 0 0,0 0-1 0 0,1 0 0 0 0,-1 0 0 0 0,1 0 0 0 0,0 0 1 0 0,0 0-1 0 0,1-1 0 0 0,-1 1 0 0 0,1-1 0 0 0,0 0 1 0 0,0 0-1 0 0,0 0 0 0 0,0 0 0 0 0,0 0 0 0 0,1 0 1 0 0,-1-1-1 0 0,1 0 0 0 0,0 0 0 0 0,0 0 0 0 0,0 0 1 0 0,6 2-1 0 0,-4-2-21 0 0,1 0 1 0 0,0-1-1 0 0,-1 1 0 0 0,1-1 1 0 0,0-1-1 0 0,0 1 0 0 0,-1-1 1 0 0,1 0-1 0 0,0-1 0 0 0,0 1 1 0 0,8-3-1 0 0,-6 0-10 0 0,0-1-1 0 0,0 0 1 0 0,-1 0 0 0 0,0-1-1 0 0,1 0 1 0 0,-1 0 0 0 0,-1-1 0 0 0,1 0-1 0 0,-1 0 1 0 0,0-1 0 0 0,10-13-1 0 0,1-3 50 0 0,-1-1 0 0 0,22-43 0 0 0,-27 52 442 0 0,-12 15-485 0 0,0-1-1 0 0,0 1 0 0 0,1 0 1 0 0,-1 0-1 0 0,0 0 1 0 0,1 0-1 0 0,-1-1 0 0 0,0 1 1 0 0,1 0-1 0 0,-1 0 1 0 0,0 0-1 0 0,1 0 0 0 0,-1 0 1 0 0,0 0-1 0 0,1 0 1 0 0,-1 0-1 0 0,0 0 0 0 0,1 0 1 0 0,-1 0-1 0 0,0 0 1 0 0,1 0-1 0 0,-1 0 1 0 0,0 1-1 0 0,1-1 0 0 0,-1 0 1 0 0,0 0-1 0 0,1 0 1 0 0,-1 1-1 0 0,2 1 55 0 0,-1 0 0 0 0,1 0-1 0 0,-1 0 1 0 0,0 0 0 0 0,0 1 0 0 0,0-1-1 0 0,0 0 1 0 0,0 1 0 0 0,0-1 0 0 0,-1 1 0 0 0,1-1-1 0 0,0 5 1 0 0,2 12 394 0 0,0 0 0 0 0,2 0-1 0 0,11 29 1 0 0,-13-41-774 0 0,0 0 0 0 0,1-1 1 0 0,0 1-1 0 0,0-1 0 0 0,7 8 1 0 0,-7-10-718 0 0,-1-1 1 0 0,1 1 0 0 0,0-1-1 0 0,-1-1 1 0 0,1 1 0 0 0,0 0 0 0 0,1-1-1 0 0,-1 0 1 0 0,7 3 0 0 0,8-3-5662 0 0,-3-4 3886 0 0,-12 1 2463 0 0,12-2-1644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9:00.7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219 28 3296 0 0,'-3'-2'430'0'0,"0"-1"0"0"0,0 1 0 0 0,-1 0 0 0 0,1 0 1 0 0,0 0-1 0 0,-1 0 0 0 0,0 0 0 0 0,1 1 0 0 0,-1 0 0 0 0,0 0 0 0 0,0 0 0 0 0,0 0 0 0 0,-4 0 0 0 0,-109-4 5462 0 0,114 5-5585 0 0,0 0-38 0 0,-9 1-49 0 0,9-1 789 0 0,9 4-892 0 0,37 24-3 0 0,-25-18-10 0 0,-1 1 0 0 0,0 0 0 0 0,28 26 0 0 0,-44-36-75 0 0,-1-1 1 0 0,1 1-1 0 0,-1 0 0 0 0,0-1 1 0 0,1 1-1 0 0,-1-1 0 0 0,1 1 1 0 0,-1 0-1 0 0,0-1 0 0 0,0 1 1 0 0,1 0-1 0 0,-1-1 0 0 0,0 1 1 0 0,0 0-1 0 0,0-1 0 0 0,0 1 1 0 0,0 0-1 0 0,0-1 0 0 0,0 1 1 0 0,0 0-1 0 0,0 0 0 0 0,0-1 1 0 0,0 1-1 0 0,0 0 1 0 0,-1-1-1 0 0,1 1 0 0 0,0 0 1 0 0,0-1-1 0 0,-1 1 0 0 0,1-1 1 0 0,0 1-1 0 0,-1 0 0 0 0,1-1 1 0 0,-1 1-1 0 0,1-1 0 0 0,-1 1 1 0 0,1-1-1 0 0,-1 1 0 0 0,1-1 1 0 0,-1 1-1 0 0,1-1 0 0 0,-1 0 1 0 0,0 1-1 0 0,1-1 0 0 0,-1 0 1 0 0,1 0-1 0 0,-2 1 0 0 0,-2 1 43 0 0,-1 0 0 0 0,1 0 0 0 0,0-1 0 0 0,-1 1 0 0 0,-6 0-1 0 0,-22 3 211 0 0,10-3-9281 0 0,-41 1 0 0 0,51-4 7275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9:01.7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33 16 4484 0 0,'0'0'2817'0'0,"0"-2"-1542"0"0,2-11 7493 0 0,1 18-8126 0 0,-2-2-575 0 0,1 2 150 0 0,0-1 1 0 0,0 0 0 0 0,0 0 0 0 0,-1 1-1 0 0,0-1 1 0 0,0 0 0 0 0,0 1 0 0 0,0 6-1 0 0,-3 68 1214 0 0,-3 0 0 0 0,-19 91 0 0 0,4-65-456 0 0,20-103-712 0 0,3-6-588 0 0,10-9 65 0 0,18-28 0 0 0,13-14-243 0 0,-39 50 459 0 0,0 0 1 0 0,0 1 0 0 0,0-1 0 0 0,1 1-1 0 0,-1 0 1 0 0,1 1 0 0 0,0-1-1 0 0,7-1 1 0 0,-9 4 29 0 0,0 0 1 0 0,0 0-1 0 0,0 1 0 0 0,0 0 1 0 0,0 0-1 0 0,0 0 0 0 0,0 1 1 0 0,0-1-1 0 0,0 1 0 0 0,0 0 1 0 0,0 0-1 0 0,0 0 0 0 0,0 0 1 0 0,0 1-1 0 0,0 0 0 0 0,-1 0 1 0 0,7 4-1 0 0,-4-3 64 0 0,-2-1-39 0 0,0 0 0 0 0,0 0 0 0 0,-1 1 0 0 0,1-1 0 0 0,0 1 0 0 0,-1 0 0 0 0,1 0 0 0 0,-1 0 0 0 0,0 0 0 0 0,0 1-1 0 0,0-1 1 0 0,-1 1 0 0 0,3 5 0 0 0,-3-6 19 0 0,-1 1-1 0 0,0-1 1 0 0,0 1-1 0 0,-1-1 1 0 0,1 1-1 0 0,-1 0 1 0 0,0-1-1 0 0,0 1 1 0 0,0 0-1 0 0,0-1 1 0 0,-1 1 0 0 0,1 0-1 0 0,-1-1 1 0 0,0 1-1 0 0,0-1 1 0 0,-2 6-1 0 0,0-4 43 0 0,0-1 1 0 0,1 1-1 0 0,-2-1 0 0 0,1 0 1 0 0,0 1-1 0 0,-1-2 0 0 0,0 1 0 0 0,0 0 1 0 0,0-1-1 0 0,-8 6 0 0 0,4-5-175 0 0,0 1 0 0 0,0-1 0 0 0,-1 0 0 0 0,0-1-1 0 0,1 0 1 0 0,-1-1 0 0 0,0 1 0 0 0,0-2 0 0 0,-1 1 0 0 0,1-1-1 0 0,0-1 1 0 0,0 1 0 0 0,-19-3 0 0 0,13-1-1017 0 0,3-2-3822 0 0,22-21-10523 0 0,1 15 13701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9:02.3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412 196 3788 0 0,'-8'-1'1200'0'0,"-137"-8"6228"0"0,84 7-5498 0 0,-102-19 1 0 0,160 21-1939 0 0,0-1 0 0 0,0 0 1 0 0,0 0-1 0 0,1 0 0 0 0,-1 0 1 0 0,0 0-1 0 0,1-1 0 0 0,-1 1 1 0 0,1-1-1 0 0,-5-3 0 0 0,6 4-71 0 0,2-4-17 0 0,-1 4 90 0 0,0 0-1 0 0,0 0 1 0 0,0 0 0 0 0,0 1 0 0 0,0-1 0 0 0,0 0 0 0 0,0 0 0 0 0,0 0 0 0 0,1 0-1 0 0,-1 0 1 0 0,0 1 0 0 0,1-1 0 0 0,-1 0 0 0 0,0 0 0 0 0,1 0 0 0 0,46-49-328 0 0,18-26 2941 0 0,-64 81-2347 0 0,0 20 483 0 0,-2 39 0 0 0,-1-36-108 0 0,4 48 1 0 0,0-70-728 0 0,-1-1 0 0 0,1 1 0 0 0,0 0 0 0 0,0-1 0 0 0,0 1 0 0 0,1-1-1 0 0,0 1 1 0 0,0-1 0 0 0,0 0 0 0 0,5 5 0 0 0,-8-10 41 0 0,16 10-2833 0 0,-10-7-1554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9:03.0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167 526 3532 0 0,'0'0'2346'0'0,"2"3"-1309"0"0,1 2-589 0 0,1-1-1 0 0,0 0 1 0 0,0 0 0 0 0,0 0 0 0 0,0-1 0 0 0,1 1 0 0 0,-1-1 0 0 0,1 0 0 0 0,0 0 0 0 0,0-1 0 0 0,0 1-1 0 0,8 2 1 0 0,0-1 87 0 0,1-1 0 0 0,0 0 0 0 0,27 2 0 0 0,-26-4-412 0 0,0 0 0 0 0,0-2 0 0 0,0 1 0 0 0,0-2 0 0 0,0 0 0 0 0,0-1 0 0 0,-1 0 0 0 0,1-1 0 0 0,-1-1 0 0 0,0 0-1 0 0,0-1 1 0 0,0-1 0 0 0,-1 0 0 0 0,0 0 0 0 0,-1-1 0 0 0,1-1 0 0 0,-1 0 0 0 0,-1-1 0 0 0,0-1 0 0 0,-1 1 0 0 0,12-15 0 0 0,-8 7-84 0 0,0 0 1 0 0,-2 0-1 0 0,0-1 1 0 0,17-36-1 0 0,-25 45-46 0 0,-1 0 0 0 0,1 0-1 0 0,-1 0 1 0 0,-1 0 0 0 0,0-1-1 0 0,-1 1 1 0 0,0 0-1 0 0,0-1 1 0 0,-1 1 0 0 0,0-1-1 0 0,-1 0 1 0 0,-3-14 0 0 0,2 18-1 0 0,-1-1 0 0 0,0 1 1 0 0,0 0-1 0 0,-1 0 0 0 0,0 0 1 0 0,0 1-1 0 0,0-1 1 0 0,-1 1-1 0 0,0 0 0 0 0,0 0 1 0 0,-1 1-1 0 0,0-1 0 0 0,0 1 1 0 0,0 1-1 0 0,0-1 0 0 0,-1 1 1 0 0,0 0-1 0 0,-10-4 1 0 0,-12-5 6 0 0,-2 1 1 0 0,1 2 0 0 0,-34-7 0 0 0,58 15 1 0 0,-11-2 54 0 0,-1 1-1 0 0,1 0 1 0 0,0 1 0 0 0,-1 1-1 0 0,1 1 1 0 0,0 1 0 0 0,-1 0 0 0 0,-32 6-1 0 0,36-3 29 0 0,1 0 0 0 0,0 1 0 0 0,-1 0 0 0 0,1 0 0 0 0,1 2 0 0 0,-1 0 0 0 0,1 0 0 0 0,1 1 0 0 0,-1 0 0 0 0,1 1-1 0 0,-14 15 1 0 0,13-11 29 0 0,1 0-1 0 0,1 1 0 0 0,0 0 1 0 0,1 0-1 0 0,0 1 0 0 0,1 0 1 0 0,1 1-1 0 0,1-1 1 0 0,0 2-1 0 0,-5 19 0 0 0,10-29-204 0 0,-1-1-1 0 0,1 1 0 0 0,0 0 1 0 0,1 0-1 0 0,0 0 1 0 0,0 0-1 0 0,0 0 1 0 0,1-1-1 0 0,0 1 0 0 0,0 0 1 0 0,1 0-1 0 0,0-1 1 0 0,0 1-1 0 0,0-1 1 0 0,1 1-1 0 0,0-1 0 0 0,0 0 1 0 0,1 0-1 0 0,0 0 1 0 0,0-1-1 0 0,0 1 1 0 0,0-1-1 0 0,1 0 0 0 0,0 0 1 0 0,0-1-1 0 0,1 1 1 0 0,-1-1-1 0 0,7 4 1 0 0,12 5-3666 0 0,0 0 0 0 0,1-2 0 0 0,33 11 0 0 0,-36-15 1901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9:04.0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351 94 2648 0 0,'-2'-2'940'0'0,"-1"-5"-416"0"0,-2 0-1 0 0,1 1 0 0 0,-1 0 0 0 0,0 0 1 0 0,0 0-1 0 0,-1 0 0 0 0,1 1 1 0 0,-1 0-1 0 0,0 0 0 0 0,-1 1 0 0 0,1 0 1 0 0,-1 0-1 0 0,0 0 0 0 0,0 1 0 0 0,0 0 1 0 0,-1 0-1 0 0,1 1 0 0 0,-9-2 1 0 0,9 3-286 0 0,0 1 1 0 0,1-1 0 0 0,-1 2 0 0 0,0-1 0 0 0,1 1 0 0 0,-1 0-1 0 0,0 0 1 0 0,-7 4 0 0 0,5-2-100 0 0,-1 1 1 0 0,1 0-1 0 0,0 0 0 0 0,0 1 1 0 0,1 1-1 0 0,-1-1 0 0 0,1 2 1 0 0,1-1-1 0 0,-1 1 0 0 0,1 0 1 0 0,0 0-1 0 0,1 1 0 0 0,-1 0 1 0 0,1 0-1 0 0,1 0 0 0 0,0 1 1 0 0,0 0-1 0 0,1 0 0 0 0,0 0 1 0 0,0 1-1 0 0,1-1 0 0 0,0 1 0 0 0,1 0 1 0 0,0 0-1 0 0,0 12 0 0 0,2-17-103 0 0,0 0 0 0 0,1 0-1 0 0,0 0 1 0 0,0 0 0 0 0,0 0-1 0 0,0 0 1 0 0,1-1 0 0 0,0 1-1 0 0,0 0 1 0 0,0-1 0 0 0,1 0-1 0 0,-1 1 1 0 0,1-1 0 0 0,0 0-1 0 0,0 0 1 0 0,1 0 0 0 0,-1-1-1 0 0,1 1 1 0 0,4 2-1 0 0,-2-1-6 0 0,1 0 0 0 0,0-1-1 0 0,0 0 1 0 0,1 0 0 0 0,-1-1-1 0 0,1 0 1 0 0,0 0 0 0 0,0-1-1 0 0,0 0 1 0 0,9 2 0 0 0,-10-4-14 0 0,1 1 1 0 0,-1-1-1 0 0,1 0 1 0 0,-1 0 0 0 0,1-1-1 0 0,-1 0 1 0 0,1-1 0 0 0,-1 1-1 0 0,0-1 1 0 0,1-1-1 0 0,-1 1 1 0 0,-1-1 0 0 0,1-1-1 0 0,0 1 1 0 0,-1-1 0 0 0,12-9-1 0 0,-9 6-35 0 0,-1-1-1 0 0,0 0 0 0 0,0-1 1 0 0,-1 0-1 0 0,0 0 0 0 0,-1 0 1 0 0,0-1-1 0 0,0 0 0 0 0,-1 0 1 0 0,5-14-1 0 0,-5 9 63 0 0,4-8 26 0 0,-1-1 0 0 0,8-38 0 0 0,-16 60 1031 0 0,1 9-840 0 0,2 23 246 0 0,0 1 58 0 0,1-1 1 0 0,1 0-1 0 0,11 35 0 0 0,-13-57-459 0 0,0 1 0 0 0,0-1 0 0 0,1 0 0 0 0,0 0 0 0 0,1 0 0 0 0,-1-1 0 0 0,2 1 0 0 0,-1-1 0 0 0,1-1 0 0 0,0 1 0 0 0,0-1 0 0 0,1 0 0 0 0,0 0 0 0 0,0 0-1 0 0,15 8 1 0 0,-16-11-456 0 0,-1-1 0 0 0,1 1 0 0 0,1-1-1 0 0,-1 0 1 0 0,11 2 0 0 0,16-3-8626 0 0,-32-1 8613 0 0,0 0 1 0 0,0 0 0 0 0,0 0 0 0 0,0 0-1 0 0,0 0 1 0 0,0-1 0 0 0,-1 1 0 0 0,1 0-1 0 0,0-1 1 0 0,0 1 0 0 0,0 0 0 0 0,0-1 0 0 0,0 1-1 0 0,0-1 1 0 0,0 1 0 0 0,-1-1 0 0 0,1 0-1 0 0,0 1 1 0 0,0-1 0 0 0,-1 0 0 0 0,1 1-1 0 0,-1-1 1 0 0,1 0 0 0 0,0 0 0 0 0,-1 0-1 0 0,0 0 1 0 0,1 0 0 0 0,-1 1 0 0 0,1-1-1 0 0,-1 0 1 0 0,0 0 0 0 0,0 0 0 0 0,1-2-1 0 0,0-12-1469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9:31.4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1 684 0 0,'0'0'3054'0'0,"8"0"-2882"0"0,157 1 1488 0 0,39 12-373 0 0,105 2 833 0 0,-26-15-601 0 0,-279 0-1479 0 0,-2 0 0 0 0,29-1 295 0 0,-27 2-331 0 0,29-1 63 0 0,13-1 316 0 0,-43 1-157 0 0,4 0-139 0 0,-3 0-2 0 0,-7-1 437 0 0,-19-4-455 0 0,0 2 1 0 0,0 1-1 0 0,-32 1 0 0 0,-20 3 41 0 0,-106 9 16 0 0,148-9-155 0 0,28-3 23 0 0,0 1-1 0 0,0 0 0 0 0,0 1 1 0 0,0-1-1 0 0,0 1 0 0 0,0 0 1 0 0,0 0-1 0 0,1 0 0 0 0,-1 0 0 0 0,-4 2 1 0 0,6-2 11 0 0,3-1-74 0 0,0 0 70 0 0,-1 0 0 0 0,1 0 0 0 0,0 0 0 0 0,0 1 0 0 0,-1-1 0 0 0,1 0-1 0 0,0 0 1 0 0,0 0 0 0 0,-1 1 0 0 0,1-1 0 0 0,0 0 0 0 0,-1 1 0 0 0,1-1 0 0 0,0 1 0 0 0,-1-1 0 0 0,1 1 0 0 0,-1-1-1 0 0,2 2 1 0 0,-1-2 3 0 0,-1 1-1 0 0,1 0 0 0 0,0 0 0 0 0,0-1 0 0 0,0 1 0 0 0,0 0 0 0 0,0-1 1 0 0,0 1-1 0 0,0-1 0 0 0,0 1 0 0 0,0-1 0 0 0,0 0 0 0 0,0 1 0 0 0,1-1 1 0 0,-1 0-1 0 0,0 0 0 0 0,0 0 0 0 0,1 0 0 0 0,121 8 96 0 0,-8-3-38 0 0,-109-5-56 0 0,3-1-11 0 0,11 2 33 0 0,-16-1-5 0 0,15 0 141 0 0,-6 0-130 0 0,-10 0 153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9:33.2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 6 1012 0 0,'0'0'334'0'0,"-8"0"-124"0"0,5-1 286 0 0,8 0 2508 0 0,55-3-2391 0 0,207 26 1410 0 0,-91-4-1126 0 0,110-11 398 0 0,-269-7-1225 0 0,-14 0 278 0 0,-12 0-334 0 0,-140 11 51 0 0,24 5-115 0 0,122-15 68 0 0,-1 1-30 0 0,4-2 12 0 0,-1 0 0 0 0,1-1 0 0 0,0 1 0 0 0,0 0 0 0 0,-1 0 0 0 0,1 0 0 0 0,0 1 0 0 0,0-1 0 0 0,-1 0 0 0 0,1 0 0 0 0,0 0 0 0 0,0 0 0 0 0,-1 0 0 0 0,1 0 1 0 0,0 0-1 0 0,0 0 0 0 0,-1 0 0 0 0,1 0 0 0 0,0 1 0 0 0,0-1 0 0 0,0 0 0 0 0,0 0 0 0 0,-1 0 0 0 0,1 1 0 0 0,0-1 0 0 0,0 0 0 0 0,0 0 0 0 0,0 0 0 0 0,-1 1 0 0 0,1-1 1 0 0,0 0-1 0 0,0 0 0 0 0,0 0 0 0 0,0 1 0 0 0,0-1 0 0 0,0 1 0 0 0,-1 1-5 0 0,9 24 7 0 0,-6-23-8 0 0,8 9-884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6:3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2640 0 0,'-12'18'2656'0'0,"0"0"-1"0"0,-25 26 0 0 0,21-28-1106 0 0,0-1 0 0 0,-25 18 0 0 0,24-19-1543 0 0,13-11-1696 0 0,0 0 1 0 0,1 0-1 0 0,-1 0 1 0 0,0-1 0 0 0,-1 1-1 0 0,1-1 1 0 0,-8 3 0 0 0,10-4 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1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68 2692 0 0,'-2'-2'1056'0'0,"0"1"0"0"0,0-1 0 0 0,0 1 0 0 0,0-1-1 0 0,0 1 1 0 0,0 0 0 0 0,-1-1 0 0 0,1 1 0 0 0,-3 0 0 0 0,1 2-804 0 0,1 1 1 0 0,0 0 0 0 0,0 0 0 0 0,0 1 0 0 0,0-1 0 0 0,0 1-1 0 0,0-1 1 0 0,1 1 0 0 0,-1 0 0 0 0,1 0 0 0 0,0 0 0 0 0,0 1 0 0 0,0-1-1 0 0,0 0 1 0 0,1 1 0 0 0,-1-1 0 0 0,1 1 0 0 0,0-1 0 0 0,0 1 0 0 0,-1 5-1 0 0,2-7-140 0 0,0-1-87 0 0,0 0 0 0 0,0 0-1 0 0,0 0 1 0 0,0 0 0 0 0,0 0-1 0 0,0 0 1 0 0,0 1 0 0 0,0-1-1 0 0,1 0 1 0 0,-1 0 0 0 0,0 0-1 0 0,1 0 1 0 0,-1 0 0 0 0,1 0-1 0 0,-1 0 1 0 0,1 0 0 0 0,-1 0-1 0 0,1 0 1 0 0,0 0 0 0 0,0 1-1 0 0,18 19 377 0 0,-15-19-373 0 0,-1-1 0 0 0,1 1 0 0 0,0-1-1 0 0,-1 1 1 0 0,1-1 0 0 0,0 0 0 0 0,0 0-1 0 0,0-1 1 0 0,0 1 0 0 0,0-1 0 0 0,0 0 0 0 0,0 0-1 0 0,0-1 1 0 0,0 1 0 0 0,0-1 0 0 0,0 1 0 0 0,0-1-1 0 0,-1-1 1 0 0,1 1 0 0 0,0 0 0 0 0,0-1 0 0 0,-1 0-1 0 0,1 0 1 0 0,-1 0 0 0 0,0 0 0 0 0,0 0 0 0 0,1-1-1 0 0,2-2 1 0 0,-4 1-19 0 0,1 1 0 0 0,-1-1 0 0 0,1 0 0 0 0,-1 1 0 0 0,0-1 0 0 0,0 0 1 0 0,-1 0-1 0 0,1 0 0 0 0,-1 0 0 0 0,0-1 0 0 0,0 1 0 0 0,0 0 0 0 0,-1-1 0 0 0,1 1 0 0 0,-1 0 0 0 0,0-1 0 0 0,0 1 0 0 0,-1 0 0 0 0,1-1 0 0 0,-1 1 0 0 0,0 0 0 0 0,0-1 0 0 0,-1 1 0 0 0,1 0 0 0 0,-1 0 0 0 0,0 0 1 0 0,0 0-1 0 0,0 1 0 0 0,0-1 0 0 0,-1 0 0 0 0,1 1 0 0 0,-1 0 0 0 0,0-1 0 0 0,-5-3 0 0 0,-12 0-1200 0 0,16 6 258 0 0,0 1 1 0 0,0 0-1 0 0,0 0 1 0 0,0 1 0 0 0,0-1-1 0 0,-7 2 1 0 0,-1 2-2474 0 0,0 0 1 0 0,-18 9-1 0 0,23-10 3214 0 0,-9 5-1515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9:35.0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640 72 764 0 0,'0'0'1761'0'0,"2"-14"4583"0"0,-7 13-6233 0 0,-1 0 1 0 0,0 1 0 0 0,0-1-1 0 0,0 1 1 0 0,0 0 0 0 0,0 0-1 0 0,0 1 1 0 0,-9 2-1 0 0,-12 0 38 0 0,-51 5 115 0 0,1 0 50 0 0,-156-3 0 0 0,223-6-321 0 0,1 1-1 0 0,-1-2 1 0 0,0 1 0 0 0,1-2-1 0 0,-15-4 1 0 0,22 6-5 0 0,1 1 10 0 0,1 0 1 0 0,0-1-1 0 0,-1 1 1 0 0,1 0-1 0 0,0 0 1 0 0,-1 0 0 0 0,1-1-1 0 0,0 1 1 0 0,0 0-1 0 0,-1 0 1 0 0,1-1-1 0 0,0 1 1 0 0,0 0 0 0 0,0-1-1 0 0,-1 1 1 0 0,1 0-1 0 0,0-1 1 0 0,0 1-1 0 0,0 0 1 0 0,0-1 0 0 0,0 1-1 0 0,0 0 1 0 0,0-1-1 0 0,-1 1 1 0 0,1 0-1 0 0,0-1 1 0 0,0 1 0 0 0,0-1-1 0 0,1 1 1 0 0,-1 0-1 0 0,0-1 1 0 0,0 1-1 0 0,0 0 1 0 0,0-1-1 0 0,0 1 1 0 0,0 0 0 0 0,0-1-1 0 0,1 1 1 0 0,-1 0-1 0 0,0-1 1 0 0,0 1-1 0 0,0 0 1 0 0,1 0 0 0 0,-1-1-1 0 0,7-11-44 0 0,-5 8 22 0 0,14-16 113 0 0,-3 7-44 0 0,-13 9-1 0 0,-23 13 97 0 0,7-2-13 0 0,9-4-47 0 0,1 1-1 0 0,-1 0 1 0 0,1 0 0 0 0,0 1-1 0 0,0-1 1 0 0,0 1-1 0 0,1 0 1 0 0,-1 1-1 0 0,1-1 1 0 0,-5 9-1 0 0,8-10 31 0 0,-1 1 0 0 0,1-1-1 0 0,0 1 1 0 0,1 0-1 0 0,-1 0 1 0 0,1 0-1 0 0,0 0 1 0 0,0 0-1 0 0,0 0 1 0 0,1 0 0 0 0,0 10-1 0 0,0-12-79 0 0,1 0 1 0 0,-1 1-1 0 0,1-1 1 0 0,0 0-1 0 0,0 0 0 0 0,0 0 1 0 0,0 0-1 0 0,1 0 0 0 0,-1 0 1 0 0,1 0-1 0 0,0 0 0 0 0,0 0 1 0 0,0-1-1 0 0,0 1 0 0 0,1-1 1 0 0,-1 1-1 0 0,0-1 0 0 0,1 0 1 0 0,5 3-1 0 0,-2-2-226 0 0,-1 0 1 0 0,1 0-1 0 0,0-1 1 0 0,10 3-1 0 0,-10-4-971 0 0,0 1 0 0 0,0-1-1 0 0,0-1 1 0 0,0 1 0 0 0,1-1-1 0 0,-1 0 1 0 0,0 0 0 0 0,9-2-1 0 0,-1-2-709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9:36.4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28 459 2456 0 0,'0'0'7032'0'0,"-5"-1"-6540"0"0,-14-3-2 0 0,19 3-451 0 0,-1 1 0 0 0,1 0 0 0 0,0 0 0 0 0,-1-1 0 0 0,1 1 0 0 0,0 0 0 0 0,0 0 0 0 0,0-1 0 0 0,-1 1 0 0 0,1 0 1 0 0,0-1-1 0 0,0 1 0 0 0,0 0 0 0 0,0-1 0 0 0,-1 1 0 0 0,1 0 0 0 0,0-1 0 0 0,0 1 0 0 0,0 0 0 0 0,0-1 0 0 0,0 1 1 0 0,0 0-1 0 0,0-1 0 0 0,0 1 0 0 0,0-1 0 0 0,0 1 0 0 0,0 0 0 0 0,0-1 0 0 0,0 1 0 0 0,1-1 0 0 0,3-14 639 0 0,-4 13-439 0 0,12-49 1193 0 0,-2 0-1 0 0,3-59 0 0 0,-2 15-159 0 0,13-21 175 0 0,-23 114-936 0 0,-2 3-505 0 0,1 1 1 0 0,1 0-1 0 0,-1 0 1 0 0,0 0-1 0 0,0-1 1 0 0,1 1-1 0 0,-1 0 1 0 0,1 0-1 0 0,-1-1 1 0 0,2 4-1 0 0,-1-3 3 0 0,0 0-1 0 0,0 1 0 0 0,0-1 0 0 0,0 1 0 0 0,-1-1 0 0 0,1 1 1 0 0,-1-1-1 0 0,0 1 0 0 0,0-1 0 0 0,0 5 0 0 0,-1 31 47 0 0,0-17-1 0 0,1-1-1 0 0,1 1 0 0 0,0-1 1 0 0,2 1-1 0 0,0-1 0 0 0,1 0 1 0 0,9 26-1 0 0,18 20 215 0 0,-30-64-222 0 0,4-5-10 0 0,1 1-23 0 0,-4 1-9 0 0,0 1-1 0 0,0-1 1 0 0,0 0-1 0 0,0 0 1 0 0,0 0-1 0 0,-1 0 1 0 0,1 0-1 0 0,0 0 0 0 0,0-1 1 0 0,-1 1-1 0 0,1 0 1 0 0,1-3-1 0 0,5-9 17 0 0,0-1-1 0 0,-1 0 1 0 0,-1 0 0 0 0,0 0-1 0 0,-1-1 1 0 0,-1 1-1 0 0,4-23 1 0 0,3-8 13 0 0,-10 36-48 0 0,10-12 43 0 0,-11 20-21 0 0,2-3-16 0 0,1 0 0 0 0,-1 0 0 0 0,1 0 0 0 0,0 0 0 0 0,6-6 0 0 0,-8 10 3 0 0,-1-1-1 0 0,1 1 0 0 0,-1-1 0 0 0,1 1 1 0 0,0 0-1 0 0,-1-1 0 0 0,1 1 1 0 0,-1 0-1 0 0,1 0 0 0 0,0-1 0 0 0,-1 1 1 0 0,1 0-1 0 0,0 0 0 0 0,-1 0 0 0 0,1 0 1 0 0,0 0-1 0 0,-1 0 0 0 0,1 0 1 0 0,1 0-1 0 0,-1 1 3 0 0,0-1 1 0 0,0 1-1 0 0,0-1 0 0 0,0 1 1 0 0,0 0-1 0 0,0-1 1 0 0,0 1-1 0 0,0 0 1 0 0,-1 0-1 0 0,1 0 0 0 0,0-1 1 0 0,0 1-1 0 0,-1 0 1 0 0,1 0-1 0 0,-1 0 0 0 0,1 1 1 0 0,21 46 93 0 0,-6-14 16 0 0,33 54 1 0 0,25-3-961 0 0,-73-83 197 0 0,7 3-1840 0 0,5 3-6673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9:37.3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200 16 1840 0 0,'0'0'671'0'0,"-14"-8"1760"0"0,6 6-1955 0 0,1 0 0 0 0,-1 1 0 0 0,0-1 0 0 0,0 2-1 0 0,1-1 1 0 0,-1 1 0 0 0,0 0 0 0 0,0 1 0 0 0,-13 2 0 0 0,16-2-282 0 0,0 0 0 0 0,0 1 0 0 0,0-1 0 0 0,0 1 0 0 0,0 0 0 0 0,1 0 0 0 0,-1 1 0 0 0,0-1 0 0 0,1 1 0 0 0,0 0 0 0 0,0 1 0 0 0,0-1 0 0 0,0 1 0 0 0,0-1 0 0 0,1 1 0 0 0,-5 6 0 0 0,6-7-121 0 0,0 0 0 0 0,0 1 1 0 0,1-1-1 0 0,-1 1 0 0 0,1-1 0 0 0,-1 1 0 0 0,1 0 0 0 0,0 0 0 0 0,1-1 1 0 0,-1 1-1 0 0,1 0 0 0 0,-1 0 0 0 0,1 0 0 0 0,0 0 0 0 0,1 0 0 0 0,-1-1 1 0 0,1 1-1 0 0,0 0 0 0 0,-1 0 0 0 0,2-1 0 0 0,-1 1 0 0 0,0 0 0 0 0,1-1 0 0 0,0 1 1 0 0,-1-1-1 0 0,1 0 0 0 0,1 1 0 0 0,-1-1 0 0 0,0 0 0 0 0,1 0 0 0 0,0-1 1 0 0,-1 1-1 0 0,1 0 0 0 0,0-1 0 0 0,5 3 0 0 0,-6-4 4 0 0,12 1 54 0 0,-12-2-114 0 0,0 0 1 0 0,-1 1-1 0 0,1-1 1 0 0,0 0-1 0 0,0 0 1 0 0,0 0-1 0 0,0 0 1 0 0,0 0 0 0 0,0-1-1 0 0,0 1 1 0 0,3-2-1 0 0,-1 1-5 0 0,-1 0 1 0 0,1 0-1 0 0,-1 0 0 0 0,0 0 1 0 0,1-1-1 0 0,-1 0 0 0 0,0 0 0 0 0,0 0 1 0 0,0 0-1 0 0,0 0 0 0 0,0 0 1 0 0,0-1-1 0 0,-1 0 0 0 0,5-4 1 0 0,-1-2 38 0 0,0 2-19 0 0,-1 3-12 0 0,-1-1-1 0 0,0 0 0 0 0,0 0 0 0 0,0 0 0 0 0,-1 0 1 0 0,0-1-1 0 0,0 0 0 0 0,0 1 0 0 0,-1-1 1 0 0,0 0-1 0 0,0 0 0 0 0,0 0 0 0 0,1-10 1 0 0,-2 6 16 0 0,3-7-50 0 0,1 13-43 0 0,-2 5 55 0 0,-1 0 1 0 0,0 1-1 0 0,0 0 1 0 0,-1-1-1 0 0,1 1 0 0 0,0 0 1 0 0,-1 0-1 0 0,4 3 1 0 0,1 3 56 0 0,-2-3-9 0 0,1 0-16 0 0,0 1 0 0 0,0-1 0 0 0,0 0 0 0 0,1 0-1 0 0,0 0 1 0 0,0-1 0 0 0,7 4 0 0 0,-11-7 15 0 0,34 15-363 0 0,-2-17-4580 0 0,-31 1 2470 0 0,10-5-4381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39:38.1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2076 0 0,'0'0'10432'0'0,"2"6"-9999"0"0,13 19 517 0 0,1 0 0 0 0,0-1-1 0 0,30 33 1 0 0,-34-45-658 0 0,0 0-1 0 0,18 13 1 0 0,-19-16-177 0 0,-11-9-107 0 0,1 1 0 0 0,-1-1 0 0 0,0 0 0 0 0,1 1 0 0 0,-1-1 0 0 0,1 1 0 0 0,-1-1 0 0 0,1 0 0 0 0,-1 0 0 0 0,1 1 0 0 0,0-1 0 0 0,-1 0 0 0 0,1 0 0 0 0,-1 0 0 0 0,1 1 0 0 0,0-1 0 0 0,-1 0 0 0 0,1 0 0 0 0,-1 0 0 0 0,1 0 0 0 0,0 0 0 0 0,-1 0 0 0 0,1 0-1 0 0,-1 0 1 0 0,1-1 0 0 0,0 1 0 0 0,-1 0 0 0 0,1 0 0 0 0,-1 0 0 0 0,1-1 0 0 0,-1 1 0 0 0,1 0 0 0 0,-1-1 0 0 0,1 1 0 0 0,-1 0 0 0 0,1-1 0 0 0,0 0 0 0 0,10-4-62 0 0,-10-4-151 0 0,-1 0 0 0 0,0 0 0 0 0,-1-11 0 0 0,-15-75-705 0 0,16 92 886 0 0,-5-20 125 0 0,5 22-88 0 0,0 1-1 0 0,0 0 1 0 0,-1-1 0 0 0,1 1-1 0 0,0 0 1 0 0,-1 0 0 0 0,1 0-1 0 0,0-1 1 0 0,-1 1 0 0 0,1 0-1 0 0,0 0 1 0 0,-1 0 0 0 0,1 0-1 0 0,0-1 1 0 0,-1 1 0 0 0,1 0-1 0 0,-1 0 1 0 0,1 0 0 0 0,0 0-1 0 0,-1 0 1 0 0,1 0 0 0 0,-1 0-1 0 0,1 0 1 0 0,0 0 0 0 0,-1 0-1 0 0,1 0 1 0 0,0 1 0 0 0,-1-1-1 0 0,1 0 1 0 0,-1 0 0 0 0,-13 11 223 0 0,-13 23 56 0 0,21-26-177 0 0,-7 12 124 0 0,0 1 1 0 0,1-1-1 0 0,2 2 0 0 0,-13 34 0 0 0,8-16 111 0 0,14-38-308 0 0,0 2-1293 0 0,-6 8 4074 0 0,3-6-3079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2:52.9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1 184 0 0,'0'0'-176'0'0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2:53.2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 5 132 0 0,'0'0'107'0'0,"-1"1"-157"0"0,0-1 59 0 0,1 0-1 0 0,-1 1 1 0 0,0-1-1 0 0,1 0 1 0 0,-1 0-1 0 0,0 1 0 0 0,0-1 1 0 0,1 0-1 0 0,-1 0 1 0 0,0 0-1 0 0,0 0 1 0 0,0 0-1 0 0,1 0 1 0 0,-1 0-1 0 0,-1 0 1 0 0,-12-7-146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4:53.7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1030 24 2988 0 0,'0'0'931'0'0,"-2"-7"498"0"0,0 3 1877 0 0,-5-8 1632 0 0,9 23-2532 0 0,5 19-2173 0 0,-3 43 155 0 0,-4-71-409 0 0,-4 16 53 0 0,-1-4-8 0 0,5-11-16 0 0,-1-1 0 0 0,0 1 1 0 0,1-1-1 0 0,-1 0 0 0 0,0 0 0 0 0,0 1 1 0 0,0-1-1 0 0,-1 0 0 0 0,1 0 0 0 0,-1 0 1 0 0,1 0-1 0 0,-1 0 0 0 0,1 0 0 0 0,-1-1 1 0 0,0 1-1 0 0,0 0 0 0 0,0-1 0 0 0,0 0 1 0 0,0 1-1 0 0,0-1 0 0 0,0 0 0 0 0,-1 0 0 0 0,1 0 1 0 0,0 0-1 0 0,-4 0 0 0 0,4 0-8 0 0,0 0 0 0 0,0 0 1 0 0,-1 0-1 0 0,1 0 0 0 0,0-1 0 0 0,-1 1 0 0 0,1-1 0 0 0,-1 1 0 0 0,1-1 0 0 0,-1 0 0 0 0,1 0 0 0 0,-3-1 1 0 0,1 1 4 0 0,1 0 37 0 0,-1-1-12 0 0,-3 1-26 0 0,5 0 0 0 0,-1 0 1 0 0,1 0 0 0 0,-1-1-1 0 0,1 1 1 0 0,-1-1-1 0 0,1 0 1 0 0,0 1 0 0 0,-1-1-1 0 0,1 0 1 0 0,0 0-1 0 0,-1 0 1 0 0,1-1 0 0 0,0 1-1 0 0,0-1 1 0 0,0 1 0 0 0,0-1-1 0 0,0 0 1 0 0,1 1-1 0 0,-1-1 1 0 0,-2-4 0 0 0,2 3 21 0 0,-6-11-11 0 0,5 1-18 0 0,3 8 6 0 0,-11-41 53 0 0,8 35 14 0 0,3 10-77 0 0,0-2 6 0 0,-2-19 115 0 0,2 20-59 0 0,0-22 519 0 0,-1 30-578 0 0,-5 36 26 0 0,4-33 10 0 0,-2 0 4 0 0,-3 14 23 0 0,5-14-27 0 0,2-2 29 0 0,-8 18 31 0 0,6-21-79 0 0,0-1-1 0 0,0 1 0 0 0,-1 0 1 0 0,1-1-1 0 0,-1 0 1 0 0,0 1-1 0 0,0-1 0 0 0,0 0 1 0 0,0 0-1 0 0,0-1 0 0 0,-1 1 1 0 0,1-1-1 0 0,-6 3 1 0 0,1 0 15 0 0,-1-2 0 0 0,0 1 1 0 0,0-1-1 0 0,0 0 0 0 0,-12 2 1 0 0,19-5-27 0 0,-18 3 41 0 0,13-4-30 0 0,-38-6-13 0 0,43 7-26 0 0,0-1 12 0 0,-7-2 27 0 0,7 2-27 0 0,0 0 17 0 0,-6-1-5 0 0,-35-15-34 0 0,41 16 30 0 0,-23-6 113 0 0,10 4-120 0 0,11 1 24 0 0,1 1 1 0 0,-1 0-1 0 0,1 0 0 0 0,-1 0 1 0 0,0 1-1 0 0,1-1 0 0 0,-1 1 0 0 0,0 0 1 0 0,-3 0-1 0 0,30-23-7170 0 0,-23 23 7178 0 0,-1-1 0 0 0,1 1-1 0 0,-1 0 1 0 0,1 0 0 0 0,0-1-1 0 0,-1 1 1 0 0,1 0 0 0 0,0 0-1 0 0,0-1 1 0 0,-1 1 0 0 0,1 0 0 0 0,0-1-1 0 0,0 1 1 0 0,-1 0 0 0 0,1-1-1 0 0,0 1 1 0 0,0-1 0 0 0,0 1-1 0 0,0 0 1 0 0,-1-1 0 0 0,1 1-1 0 0,0-1 1 0 0,0 1 0 0 0,0-1-1 0 0,0 0 24 0 0,0 1-1 0 0,0-1 0 0 0,0 1 0 0 0,0 0 1 0 0,0-1-1 0 0,0 1 0 0 0,0-1 0 0 0,0 1 1 0 0,-1 0-1 0 0,1-1 0 0 0,0 1 0 0 0,0-1 1 0 0,0 1-1 0 0,-1 0 0 0 0,1-1 0 0 0,0 1 1 0 0,0 0-1 0 0,-1-1 0 0 0,1 1 0 0 0,0 0 1 0 0,-1 0-1 0 0,1-1 0 0 0,0 1 0 0 0,-1 0 1 0 0,-1-3 213 0 0,1-1 0 0 0,0 1 0 0 0,0 0 0 0 0,0 0 0 0 0,1 0 0 0 0,-1-1 0 0 0,1 1 0 0 0,0-5 0 0 0,0 5-4 0 0,-1-40 1563 0 0,0 26-1116 0 0,2 23-249 0 0,-2 35-291 0 0,1-39-99 0 0,0 0-26 0 0,0 10-41 0 0,-3 12-48 0 0,3-22 71 0 0,-6 25 199 0 0,3-20-191 0 0,3-6-20 0 0,-1 2 15 0 0,0 0 0 0 0,-1 0-1 0 0,1 0 1 0 0,-1 0-1 0 0,0-1 1 0 0,0 1 0 0 0,0 0-1 0 0,0-1 1 0 0,-3 3-1 0 0,-2-1 12 0 0,1 0 0 0 0,-1-1 0 0 0,0 0-1 0 0,-14 4 1 0 0,-1-1 15 0 0,0-1 0 0 0,0-1 0 0 0,0-1 0 0 0,0-1 0 0 0,-30-1 0 0 0,-107-11 212 0 0,114 6-182 0 0,25 1-1306 0 0,4 1 3923 0 0,9 1-3631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4:55.2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165 12 1412 0 0,'0'0'1422'0'0,"-6"-4"-675"0"0,2 3 2749 0 0,-2 0-2608 0 0,-5-1 437 0 0,0 0 0 0 0,0 1 0 0 0,-19 1 0 0 0,27 0-891 0 0,0 0-359 0 0,1 0 1 0 0,-1 0-1 0 0,0 0 1 0 0,1 0-1 0 0,-1 0 1 0 0,0 1 0 0 0,1-1-1 0 0,-1 1 1 0 0,1-1-1 0 0,-1 1 1 0 0,1 0 0 0 0,-1 0-1 0 0,-3 3 1 0 0,4-3 90 0 0,-1 1-114 0 0,0-1-1 0 0,-1 1 0 0 0,1 0 0 0 0,0 1 1 0 0,1-1-1 0 0,-1 1 0 0 0,0-1 1 0 0,1 1-1 0 0,-5 5 0 0 0,6-7-6 0 0,-4 13 1380 0 0,3-9-4437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4:55.9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157 20 2344 0 0,'0'0'961'0'0,"-1"-2"-18"0"0,-7-10-85 0 0,6 9 721 0 0,0 3-802 0 0,-6-1 445 0 0,1 0 0 0 0,0 1 0 0 0,0 0-1 0 0,-14 1 1 0 0,14 1-743 0 0,-1-1 0 0 0,1 1 0 0 0,-1 0-1 0 0,1 0 1 0 0,0 1 0 0 0,0 0 0 0 0,-13 8 0 0 0,19-10-291 0 0,-1 0-23 0 0,-13 14 196 0 0,14-14-231 0 0,1-1-90 0 0,-1 1 0 0 0,1 0 0 0 0,-1-1 1 0 0,1 1-1 0 0,0 0 0 0 0,-1 0 0 0 0,1-1 1 0 0,0 1-1 0 0,0 0 0 0 0,0 0 0 0 0,-1-1 1 0 0,1 1-1 0 0,0 0 0 0 0,0 0 0 0 0,0 0 1 0 0,13 25 319 0 0,-11-23-270 0 0,8 7 161 0 0,-4-7-201 0 0,0 1 0 0 0,0-1 0 0 0,0 0 0 0 0,1-1 0 0 0,-1 0 1 0 0,1 0-1 0 0,0 0 0 0 0,-1-1 0 0 0,1 0 0 0 0,8 1 0 0 0,-11-2 23 0 0,14 1-39 0 0,-15-1-90 0 0,29-2-2119 0 0,-23-1-4060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4:56.6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1452 0 0,'0'0'2788'0'0,"4"0"-2406"0"0,45 8 2659 0 0,-46-8-2787 0 0,0 0-35 0 0,25 2 605 0 0,-25-1-574 0 0,30 0 533 0 0,-26 1 19 0 0,-5-1-1956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1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31 2004 0 0,'0'0'877'0'0,"0"-14"4424"0"0,-8 7-4654 0 0,6 6-60 0 0,0 1-19 0 0,-7-1 20 0 0,6 1 536 0 0,0 0-636 0 0,0-1-252 0 0,-1 1 0 0 0,1 0 0 0 0,-1 0 0 0 0,1 1 0 0 0,-1-1 0 0 0,1 1 0 0 0,0 0 0 0 0,-1-1-1 0 0,1 2 1 0 0,0-1 0 0 0,-1 0 0 0 0,1 1 0 0 0,0-1 0 0 0,0 1 0 0 0,0 0 0 0 0,1 0 0 0 0,-1 0 0 0 0,0 0-1 0 0,1 1 1 0 0,-5 4 0 0 0,6-6 156 0 0,1 2-208 0 0,0 7-12 0 0,0-8-48 0 0,1 1-9 0 0,1-1-75 0 0,-1 0 0 0 0,0 0-1 0 0,1 0 1 0 0,-1 0 0 0 0,1-1 0 0 0,0 1 0 0 0,0 0-1 0 0,0-1 1 0 0,-1 1 0 0 0,1-1 0 0 0,1 0 0 0 0,-1 1-1 0 0,0-1 1 0 0,0 0 0 0 0,0 0 0 0 0,3 0 0 0 0,1 2 14 0 0,-2-2-19 0 0,0 0 0 0 0,1 1 1 0 0,-1-2-1 0 0,0 1 0 0 0,0 0 0 0 0,0-1 1 0 0,1 0-1 0 0,-1 0 0 0 0,0 0 1 0 0,0 0-1 0 0,0-1 0 0 0,7-1 0 0 0,-6 2 11 0 0,0-1 0 0 0,-1 0-1 0 0,1-1 1 0 0,-1 1 0 0 0,1-1-1 0 0,-1 0 1 0 0,6-3 0 0 0,-8 4-25 0 0,-1 0 1 0 0,1 0 0 0 0,0 0-1 0 0,-1 0 1 0 0,1-1 0 0 0,-1 1-1 0 0,1-1 1 0 0,-1 1 0 0 0,0-1-1 0 0,0 0 1 0 0,0 1 0 0 0,0-1-1 0 0,0 0 1 0 0,0 0 0 0 0,0 0-1 0 0,0 1 1 0 0,0-4 0 0 0,-1 3 31 0 0,0 0-26 0 0,1 0-16 0 0,0-3-16 0 0,-13-14 122 0 0,10 15-119 0 0,-11-5 31 0 0,12 8-96 0 0,-2 2-58 0 0,-8-1-87 0 0,9 1-190 0 0,-5 12-4837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4:57.3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 0 2160 0 0,'8'3'8348'0'0,"-25"3"-1675"0"0,13-4-8751 0 0,-1 0 2545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00.2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741 47 1000 0 0,'0'0'3950'0'0,"3"-9"-3517"0"0,-3 4 2475 0 0,0 2-2516 0 0,0 0-1 0 0,-1 0 1 0 0,1 0-1 0 0,-1 0 1 0 0,0 0 0 0 0,0 1-1 0 0,0-1 1 0 0,-3-5-1 0 0,3 6 174 0 0,-32 5 346 0 0,14-1-280 0 0,12 0-563 0 0,0 1 0 0 0,0 0 0 0 0,1 0 0 0 0,-1 0 0 0 0,1 1-1 0 0,0-1 1 0 0,0 2 0 0 0,0-1 0 0 0,1 1 0 0 0,-1-1 0 0 0,1 1 0 0 0,0 1 0 0 0,-4 5 0 0 0,-11 11 56 0 0,18-21-100 0 0,-3 5 69 0 0,0-1 0 0 0,1 1 0 0 0,-1 0 1 0 0,-5 11-1 0 0,10-14-76 0 0,-16 19 174 0 0,15-21-110 0 0,1 0-15 0 0,-3 5-102 0 0,3-4 101 0 0,2-4 181 0 0,56-62-162 0 0,-42 50-37 0 0,33-27 11 0 0,-38 34-33 0 0,14-3-67 0 0,-15 4 14 0 0,22-7-155 0 0,-30 12 190 0 0,28 5 114 0 0,-27-3-26 0 0,-2 2-81 0 0,3 6-26 0 0,-2-2 18 0 0,-3-4 4 0 0,4 19-51 0 0,11 42 38 0 0,-14-62 5 0 0,4 12 72 0 0,19 26 166 0 0,-24-39-241 0 0,0 0 0 0 0,-1 0 0 0 0,1 1-1 0 0,0-1 1 0 0,-1 0 0 0 0,1 0 0 0 0,0-1 0 0 0,-1 1 0 0 0,1 0 0 0 0,-1 0 0 0 0,1-1 0 0 0,-1 1-1 0 0,0-1 1 0 0,-2 1 0 0 0,1 0 11 0 0,1-1-34 0 0,-8 1 55 0 0,-180 5 109 0 0,163-6-169 0 0,25 0 36 0 0,-14-2 62 0 0,4 2-71 0 0,-31-4-50 0 0,40 4 152 0 0,-34-11-144 0 0,35 11 39 0 0,2-1 4 0 0,-1 1 0 0 0,1 0 1 0 0,-1 0-1 0 0,0-1 0 0 0,1 1 0 0 0,-1 0 0 0 0,1-1 0 0 0,-1 1 0 0 0,1 0 0 0 0,0-1 0 0 0,-1 1 0 0 0,1-1 0 0 0,-1 1 0 0 0,1-1 0 0 0,0 1 0 0 0,-1-1 0 0 0,1 1 0 0 0,0-1 0 0 0,-1 1 1 0 0,1-1-1 0 0,0 1 0 0 0,0-1 0 0 0,0 0 0 0 0,-1 1 0 0 0,1-1 0 0 0,0-1 14 0 0,-8-8 99 0 0,-6-29-166 0 0,14 37 136 0 0,-6-11 164 0 0,0-18-56 0 0,6 29-5 0 0,-2-1 22 0 0,-1 9-173 0 0,-2 22-84 0 0,5-25 70 0 0,-4 15 53 0 0,0 7-72 0 0,4-22 8 0 0,-1 0 1 0 0,0 0-1 0 0,0 0 0 0 0,0 0 0 0 0,0 0 0 0 0,0 0 0 0 0,0 0 1 0 0,-1 0-1 0 0,0 0 0 0 0,1 0 0 0 0,-1-1 0 0 0,0 1 0 0 0,0-1 0 0 0,-5 5 1 0 0,6-6-22 0 0,-2 1 36 0 0,0 0 0 0 0,-1 0-1 0 0,1 0 1 0 0,0-1 0 0 0,-1 1 0 0 0,1-1 0 0 0,-1 0 0 0 0,1 0 0 0 0,-4 1 0 0 0,4-2-23 0 0,0 1-1 0 0,0-1 1 0 0,0 1-1 0 0,1-1 1 0 0,-1 0-1 0 0,0 0 1 0 0,0 0-1 0 0,0-1 1 0 0,1 1 0 0 0,-1-1-1 0 0,0 1 1 0 0,-5-3-1 0 0,7 2 3 0 0,-1 0 0 0 0,0 0-1 0 0,1 0 1 0 0,-1 0 0 0 0,1-1 0 0 0,-1 1-1 0 0,1 0 1 0 0,0-1 0 0 0,-1 1 0 0 0,1-1-1 0 0,0 0 1 0 0,0 1 0 0 0,0-1 0 0 0,0 0-1 0 0,0 0 1 0 0,1 0 0 0 0,-1 1 0 0 0,0-1-1 0 0,1 0 1 0 0,0 0 0 0 0,-1 0 0 0 0,1 0 0 0 0,0 0-1 0 0,0-2 1 0 0,-8-105-156 0 0,6 75 490 0 0,4 46-328 0 0,1 43 43 0 0,-3-50-20 0 0,0 0-1 0 0,-1 0 1 0 0,1 0 0 0 0,-1 0-1 0 0,0 0 1 0 0,0 0-1 0 0,-1-1 1 0 0,1 1-1 0 0,-1 0 1 0 0,0 0-1 0 0,0-1 1 0 0,-4 6-1 0 0,-1-2-59 0 0,0 1-1 0 0,0-1 1 0 0,-1-1-1 0 0,0 0 1 0 0,-1 0-1 0 0,0 0 1 0 0,0-1-1 0 0,0-1 1 0 0,-1 1-1 0 0,1-1 1 0 0,-1-1-1 0 0,0 0 1 0 0,-1-1-1 0 0,1 1 1 0 0,-1-2-1 0 0,1 0 1 0 0,-1 0-1 0 0,0-1 1 0 0,0 0-1 0 0,-19-1 1 0 0,28-1-1049 0 0,-4 0-1968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00.9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135 0 2044 0 0,'0'0'11521'0'0,"-7"1"-11093"0"0,2-1-375 0 0,-1 1 191 0 0,0-1 0 0 0,0 1-1 0 0,0 0 1 0 0,1 0 0 0 0,-1 1-1 0 0,0-1 1 0 0,1 1 0 0 0,-7 3-1 0 0,6-1-31 0 0,1-1 0 0 0,-1 1 0 0 0,0 0 0 0 0,1 0 0 0 0,0 1 0 0 0,0 0-1 0 0,0-1 1 0 0,1 2 0 0 0,-1-1 0 0 0,-3 7 0 0 0,7-10-90 0 0,-3 16 372 0 0,4-15-439 0 0,0-1-1 0 0,1 1 0 0 0,-1-1 0 0 0,0 1 0 0 0,1 0 0 0 0,-1-1 0 0 0,1 1 0 0 0,0-1 0 0 0,0 0 0 0 0,0 1 1 0 0,0-1-1 0 0,0 0 0 0 0,1 1 0 0 0,-1-1 0 0 0,1 0 0 0 0,-1 0 0 0 0,1 0 0 0 0,0 0 0 0 0,2 2 1 0 0,1-1-10 0 0,0 1 1 0 0,1-1-1 0 0,-1 0 1 0 0,1-1-1 0 0,-1 1 1 0 0,1-1-1 0 0,9 2 1 0 0,-2-1-286 0 0,1-1 0 0 0,0 0 1 0 0,19 0-1 0 0,-15-2-2082 0 0,-13 1 1987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01.2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191 2 3304 0 0,'0'0'1272'0'0,"-3"0"-57"0"0,-43 3 5372 0 0,43-3-5888 0 0,-12 1 559 0 0,-12 1 1513 0 0,2-2-4048 0 0,11 0-3153 0 0,-1-1 0 0 0,-27-6 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02.2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500 5 3724 0 0,'1'-4'15136'0'0,"-4"13"-14956"0"0,0 1-1 0 0,0 0 1 0 0,1 0-1 0 0,0 0 1 0 0,1 0-1 0 0,0 20 1 0 0,2 22 234 0 0,0-18-103 0 0,-3 38-1 0 0,2-69-300 0 0,0 0-1 0 0,-1 0 1 0 0,1 0 0 0 0,-1 0-1 0 0,0 0 1 0 0,0 0 0 0 0,0-1-1 0 0,0 1 1 0 0,0 0 0 0 0,-1 0-1 0 0,1-1 1 0 0,-1 1 0 0 0,0-1-1 0 0,0 0 1 0 0,0 1 0 0 0,0-1-1 0 0,0 0 1 0 0,0 0-1 0 0,0 0 1 0 0,-6 3 0 0 0,1-2 24 0 0,-1 0 1 0 0,0 0 0 0 0,-1 0 0 0 0,1-1-1 0 0,-16 2 1 0 0,12-2-28 0 0,1 0 0 0 0,0 0 0 0 0,0 1-1 0 0,-19 8 1 0 0,19-6 8 0 0,7-3-8 0 0,0-1-1 0 0,0 1 1 0 0,0 1-1 0 0,0-1 1 0 0,0 0-1 0 0,-5 6 1 0 0,-2 1 14 0 0,2 1 0 0 0,0 0 0 0 0,0 1 0 0 0,1 0 0 0 0,0 0 0 0 0,-12 22 0 0 0,13-19 173 0 0,0-1-1 0 0,-2 0 1 0 0,0-1-1 0 0,0 0 1 0 0,-16 15-1 0 0,24-26-130 0 0,-1 0-32 0 0,0 1-1 0 0,0-1 1 0 0,1 1-1 0 0,-1-1 1 0 0,0 0-1 0 0,0 0 0 0 0,-1 0 1 0 0,1 0-1 0 0,0 0 1 0 0,0-1-1 0 0,0 1 0 0 0,0-1 1 0 0,-1 1-1 0 0,1-1 1 0 0,0 0-1 0 0,-1 0 0 0 0,1 0 1 0 0,0 0-1 0 0,0 0 1 0 0,-1 0-1 0 0,1-1 1 0 0,0 1-1 0 0,-4-2 0 0 0,2 1 12 0 0,-1-1 1 0 0,0 0-1 0 0,1 0 0 0 0,0-1 0 0 0,0 1 0 0 0,-1-1 0 0 0,2 0 1 0 0,-1 0-1 0 0,-5-5 0 0 0,5 2-34 0 0,1 1-1 0 0,0-1 1 0 0,0 0 0 0 0,1 1 0 0 0,-1-1-1 0 0,1-1 1 0 0,1 1 0 0 0,-1 0 0 0 0,1 0-1 0 0,0-1 1 0 0,0 1 0 0 0,1-9 0 0 0,1 5-111 0 0,-1 0 1 0 0,2 0 0 0 0,-1 1 0 0 0,1-1 0 0 0,1 1 0 0 0,0 0 0 0 0,0 0 0 0 0,1 0-1 0 0,0 0 1 0 0,0 0 0 0 0,1 1 0 0 0,0-1 0 0 0,10-11 0 0 0,0 1-2334 0 0,22-21 0 0 0,17-10-6566 0 0,-4 7 2358 0 0,-35 31 4790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03.0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0 601 2300 0 0,'0'0'6677'0'0,"5"-5"-6168"0"0,33-23 1034 0 0,77-45 1 0 0,-23 17-765 0 0,60-45 205 0 0,196-126 683 0 0,-194 132-1012 0 0,-153 95-650 0 0,-1 0 0 0 0,0 0 0 0 0,1 0 1 0 0,-1 0-1 0 0,0 0 0 0 0,0 0 1 0 0,1-1-1 0 0,-1 1 0 0 0,0 0 1 0 0,1 0-1 0 0,-1 0 0 0 0,0-1 1 0 0,0 1-1 0 0,0 0 0 0 0,1 0 1 0 0,-1-1-1 0 0,0 1 0 0 0,0 0 0 0 0,0 0 1 0 0,0-1-1 0 0,1 1 0 0 0,-1 0 1 0 0,0-1-1 0 0,0 1 0 0 0,0 0 1 0 0,0-1-1 0 0,0 1 0 0 0,0 0 1 0 0,0 0-1 0 0,0-1 0 0 0,0 1 1 0 0,0 0-1 0 0,0-1 0 0 0,0 0 1 0 0,-11-4 35 0 0,-24 4 21 0 0,14 5-60 0 0,0 1 0 0 0,0 0-1 0 0,1 2 1 0 0,-1 1 0 0 0,2 0 0 0 0,-1 1 0 0 0,-17 12-1 0 0,16-7-4010 0 0,-27 22 0 0 0,17-18-2703 0 0,22-11 4929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04.0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82 2844 0 0,'3'-14'7446'0'0,"1"30"-2478"0"0,12 80-2950 0 0,-1 32-399 0 0,-14-127-1464 0 0,1 26 804 0 0,33-128-900 0 0,-23 63-44 0 0,29-66 0 0 0,-36 93-22 0 0,0 1-1 0 0,1 0 1 0 0,0 0 0 0 0,0 1-1 0 0,1 0 1 0 0,15-16 0 0 0,-19 22-15 0 0,-1 2 20 0 0,12-3 88 0 0,-12 4-11 0 0,5 3-41 0 0,-7-3-34 0 0,1 0 0 0 0,-1 0 1 0 0,1 0-1 0 0,-1 1 0 0 0,1-1 0 0 0,0 0 0 0 0,-1 0 1 0 0,1 0-1 0 0,-1 0 0 0 0,1 1 0 0 0,-1-1 0 0 0,1 0 1 0 0,-1 0-1 0 0,0 1 0 0 0,1-1 0 0 0,-1 0 0 0 0,1 1 0 0 0,-1-1 1 0 0,1 1-1 0 0,1 4 30 0 0,3 23 149 0 0,-4-23-161 0 0,-1 80 419 0 0,-2-33-232 0 0,3-17-17 0 0,1 0 1 0 0,10 49-1 0 0,-12-82-129 0 0,3 10-2259 0 0,19-27-16867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04.6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132 18 3776 0 0,'-11'-9'4555'0'0,"-8"1"-215"0"0,14 9-3685 0 0,1 0-413 0 0,-1 1 1 0 0,1 0-1 0 0,0 1 1 0 0,-1-1-1 0 0,1 0 0 0 0,0 1 1 0 0,1 0-1 0 0,-1 0 1 0 0,0 0-1 0 0,1 1 1 0 0,0-1-1 0 0,-1 1 0 0 0,1 0 1 0 0,-2 5-1 0 0,-1-1-6 0 0,1 1 0 0 0,1 0-1 0 0,0 1 1 0 0,0-1 0 0 0,1 1 0 0 0,0-1-1 0 0,0 1 1 0 0,1 0 0 0 0,1 0 0 0 0,0 0-1 0 0,0 0 1 0 0,1 0 0 0 0,2 20 0 0 0,-2-26-209 0 0,1-1 0 0 0,0 1 1 0 0,1-1-1 0 0,-1 1 0 0 0,0-1 1 0 0,1 1-1 0 0,0-1 0 0 0,0 0 1 0 0,0 0-1 0 0,0 0 0 0 0,1 0 1 0 0,-1 0-1 0 0,1-1 1 0 0,-1 1-1 0 0,1-1 0 0 0,0 0 1 0 0,0 1-1 0 0,0-1 0 0 0,0-1 1 0 0,1 1-1 0 0,-1 0 0 0 0,0-1 1 0 0,1 1-1 0 0,-1-1 0 0 0,1 0 1 0 0,-1 0-1 0 0,1-1 1 0 0,3 1-1 0 0,-4-1 34 0 0,1 0 20 0 0,0-1-58 0 0,0 0 1 0 0,0-1-1 0 0,1 1 1 0 0,-1-1-1 0 0,0 0 1 0 0,0 0-1 0 0,-1 0 1 0 0,1 0-1 0 0,0-1 0 0 0,-1 0 1 0 0,0 0-1 0 0,1 1 1 0 0,-1-2-1 0 0,0 1 1 0 0,0 0-1 0 0,-1-1 1 0 0,1 1-1 0 0,-1-1 1 0 0,0 0-1 0 0,0 0 0 0 0,0 0 1 0 0,0 0-1 0 0,-1 0 1 0 0,1 0-1 0 0,-1 0 1 0 0,0-1-1 0 0,-1 1 1 0 0,1-6-1 0 0,2 0 3 0 0,-3 5-11 0 0,1 0-1 0 0,0 0 0 0 0,-1 0 0 0 0,0 0 1 0 0,0 0-1 0 0,-1-6 0 0 0,-8-72-763 0 0,9 81 325 0 0,0-1-958 0 0,2-7 285 0 0,-2 7-515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05.7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 32 3276 0 0,'0'0'1192'0'0,"10"-9"7349"0"0,-10 9-8402 0 0,1 0 1 0 0,-1 0 0 0 0,0 0 0 0 0,0 0 0 0 0,1 0 0 0 0,-1 0 0 0 0,0 0 0 0 0,0 0 0 0 0,1 0 0 0 0,-1 0 0 0 0,0 0 0 0 0,0 0 0 0 0,1 0 0 0 0,-1 0 0 0 0,0 0 0 0 0,1 0-1 0 0,-1 0 1 0 0,0 0 0 0 0,0 1 0 0 0,1-1 0 0 0,-1 0 0 0 0,0 0 0 0 0,0 0 0 0 0,0 0 0 0 0,1 0 0 0 0,-1 1 0 0 0,0-1 0 0 0,0 0 0 0 0,0 0 0 0 0,1 0 0 0 0,-1 1 0 0 0,0-1 0 0 0,0 0-1 0 0,0 0 1 0 0,0 1 0 0 0,0-1 0 0 0,0 0 0 0 0,1 0 0 0 0,-1 1 0 0 0,4 18 1348 0 0,-1 30-283 0 0,-3-11-643 0 0,-2 1 0 0 0,-2-1-1 0 0,-8 38 1 0 0,5-34-225 0 0,6-40-304 0 0,-5 20 436 0 0,5-28-431 0 0,-1-30-26 0 0,5-52 0 0 0,-3 55-16 0 0,0 21-22 0 0,0-1 0 0 0,1 1 0 0 0,5-22-1 0 0,0 2 49 0 0,-6 30-28 0 0,1-1-10 0 0,1-7 31 0 0,-1 7-32 0 0,2-10 6 0 0,-1 12 9 0 0,1-2 24 0 0,-2-15-191 0 0,-4 23 199 0 0,0-3-26 0 0,2-1-3 0 0,0 1-1 0 0,0-1 1 0 0,0 0-1 0 0,0 0 0 0 0,0 0 1 0 0,0 1-1 0 0,0-1 1 0 0,1 1-1 0 0,-1-1 0 0 0,0 0 1 0 0,1 1-1 0 0,-2 2 29 0 0,-2 9-189 0 0,3-13-41 0 0,2-7 177 0 0,7-23-52 0 0,-7 28 83 0 0,0 1-35 0 0,1-1 18 0 0,0 0 0 0 0,-1 0 0 0 0,1 1 0 0 0,0-1 0 0 0,0 1 0 0 0,0-1 0 0 0,0 1 0 0 0,0 0 0 0 0,0 0 0 0 0,0 0 0 0 0,0 0 0 0 0,3-1 0 0 0,-4 2 27 0 0,32-11-43 0 0,-31 10 4 0 0,0 1-75 0 0,7-2 63 0 0,-7 2 9 0 0,3 0 2022 0 0,-1 1-3154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08.0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 28 1636 0 0,'-1'-2'-460'0'0,"-7"-11"7749"0"0,7 12-6458 0 0,1 0-1 0 0,-1 0 1 0 0,1 0-1 0 0,0 0 1 0 0,0 0-1 0 0,-1 0 1 0 0,1 0 0 0 0,0-2-1 0 0,20 2-605 0 0,-15 1 445 0 0,25 3 771 0 0,-26-2-1368 0 0,0 14-129 0 0,1-8 50 0 0,1 0-1 0 0,-1 0 1 0 0,1-1-1 0 0,9 8 1 0 0,9 10 94 0 0,-8-7-85 0 0,0-2 1 0 0,1 0-1 0 0,1-1 0 0 0,0-1 1 0 0,27 15-1 0 0,-3-6 59 0 0,67 25 0 0 0,-13-12 1 0 0,-94-34-6 0 0,3 0 135 0 0,0 0-1 0 0,-1 0 1 0 0,1 1-1 0 0,0-1 1 0 0,8 5-1 0 0,-16-4-179 0 0,-3 1-11 0 0,0-1 0 0 0,1 2 0 0 0,0-1 0 0 0,-1 1 0 0 0,-3 4 0 0 0,7-7 3 0 0,-2 3 4 0 0,1-1 1 0 0,-1 1-1 0 0,1 0 1 0 0,-1 0-1 0 0,1 0 1 0 0,-3 6-1 0 0,6-9 106 0 0,3 1-205 0 0,9 7 69 0 0,-9-7 6 0 0,15 5 72 0 0,-17-7-49 0 0,0 0 0 0 0,-1 0 0 0 0,1 0 0 0 0,0 0 0 0 0,-1 1 0 0 0,1-1 0 0 0,-1 0 0 0 0,1 0 0 0 0,0 1 0 0 0,-1-1 0 0 0,1 0 0 0 0,-1 1 0 0 0,1-1 0 0 0,-1 0 0 0 0,1 1 0 0 0,-1-1 0 0 0,1 1 0 0 0,-1-1 0 0 0,1 1 1 0 0,-1-1-1 0 0,0 1 0 0 0,1-1 0 0 0,-1 1 0 0 0,0-1 0 0 0,1 1 0 0 0,-1 1 0 0 0,-56 37-114 0 0,-45 69 182 0 0,-10 10 85 0 0,1-6 6 0 0,97-98-113 0 0,-1 0 1 0 0,0 0-1 0 0,-24 16 0 0 0,36-29-99 0 0,-11 7-569 0 0,6-5-2868 0 0,-31-7-11120 0 0,36 4 12817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2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14 3796 0 0,'7'-13'12993'0'0,"-7"13"-12885"0"0,4 14 1247 0 0,-2-6-1183 0 0,-1 0 0 0 0,0 0 0 0 0,0 13 0 0 0,-8 86 1563 0 0,-2 46-264 0 0,-1-3-1870 0 0,12-146-934 0 0,1-1 2530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09.3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62 1 2764 0 0,'0'0'12507'0'0,"1"6"-12105"0"0,11 106 2020 0 0,-12-41-1413 0 0,-11 80 0 0 0,1-22-223 0 0,4-77-387 0 0,6-51-429 0 0,0-1 1 0 0,0 1-1 0 0,0-1 0 0 0,0 0 1 0 0,0 1-1 0 0,0-1 0 0 0,0 1 1 0 0,-1-1-1 0 0,1 0 0 0 0,0 1 0 0 0,0-1 1 0 0,0 1-1 0 0,0-1 0 0 0,0 0 1 0 0,-1 1-1 0 0,1-1 0 0 0,0 0 1 0 0,0 1-1 0 0,-1-1 0 0 0,1 0 1 0 0,0 1-1 0 0,0-1 0 0 0,-1 0 1 0 0,1 1-1 0 0,-1-1 0 0 0,-5-5-3209 0 0,-3-13 79 0 0,-1-9-4646 0 0,-1-1 3502 0 0,5 18 2511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10.6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 12 1020 0 0,'0'0'6429'0'0,"2"-2"-6169"0"0,3 0 98 0 0,0 0-1 0 0,0 1 1 0 0,0-1-1 0 0,0 1 1 0 0,1 0-1 0 0,8 0 1 0 0,-12 1-65 0 0,2 1-24 0 0,11-1 0 0 0,-12 1-36 0 0,1-1 35 0 0,22 6 468 0 0,0 1 1 0 0,-1 0-1 0 0,1 2 0 0 0,-2 1 1 0 0,45 25-1 0 0,-62-30-602 0 0,0 0-1 0 0,0 0 1 0 0,-1 1 0 0 0,0-1-1 0 0,1 1 1 0 0,-2 1-1 0 0,1-1 1 0 0,-1 1 0 0 0,8 15-1 0 0,-12-21-43 0 0,0 1-67 0 0,0 0-1 0 0,0 0 1 0 0,0 0 0 0 0,0 0 0 0 0,0 0 0 0 0,-1 1 0 0 0,1-1 0 0 0,-1 0 0 0 0,1 4 0 0 0,0 2 94 0 0,0 1 0 0 0,-1 0 1 0 0,-1-1-1 0 0,0 11 0 0 0,-20 60 135 0 0,17-67-243 0 0,4-10-3 0 0,-1 2 8 0 0,0-1 0 0 0,0 1 0 0 0,0 0 0 0 0,-1-1 0 0 0,1 1 0 0 0,-1-1 0 0 0,0 0 0 0 0,0 1 0 0 0,0-1 0 0 0,-1 0 0 0 0,-3 4 0 0 0,-11 15 34 0 0,12-17-23 0 0,0 0 0 0 0,0 0 0 0 0,0 0-1 0 0,-1 0 1 0 0,1-1 0 0 0,-11 6 0 0 0,-8 6 13 0 0,-16 10 27 0 0,26-20 22 0 0,1 0 0 0 0,-1 0 0 0 0,-25 5 0 0 0,-3 2 98 0 0,40-13-169 0 0,-15 0 108 0 0,-2 0-67 0 0,-3-6-539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11.5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55 157 1636 0 0,'0'0'3174'0'0,"6"-11"-1338"0"0,17 2-157 0 0,-21 8-1447 0 0,20-7 665 0 0,-12 4-459 0 0,-6 3-360 0 0,-1-1 1 0 0,1 1-1 0 0,-1-1 1 0 0,0 1 0 0 0,0-1-1 0 0,0 0 1 0 0,0 0-1 0 0,0 0 1 0 0,0-1-1 0 0,-1 1 1 0 0,1-1 0 0 0,-1 1-1 0 0,1-1 1 0 0,-1 0-1 0 0,0 0 1 0 0,0 0 0 0 0,0 0-1 0 0,-1 0 1 0 0,1 0-1 0 0,-1-1 1 0 0,1 1 0 0 0,-1-1-1 0 0,0-3 1 0 0,1 3-59 0 0,-2 2 16 0 0,1 1 0 0 0,0-1 0 0 0,-1 1-1 0 0,1-1 1 0 0,-1 0 0 0 0,1 1 0 0 0,-1-1-1 0 0,0 0 1 0 0,0 1 0 0 0,1-1 0 0 0,-1 0 0 0 0,-1 1-1 0 0,1-1 1 0 0,0 0 0 0 0,0 1 0 0 0,0-1 0 0 0,-1 1-1 0 0,1-1 1 0 0,-1 0 0 0 0,0 1 0 0 0,1-1 0 0 0,-1 1-1 0 0,0-1 1 0 0,0 1 0 0 0,0 0 0 0 0,0-1-1 0 0,0 1 1 0 0,0 0 0 0 0,-1-2 0 0 0,0 2 363 0 0,-12-5 202 0 0,10 6-469 0 0,0 0-1 0 0,-1 1 1 0 0,1 0 0 0 0,0 0 0 0 0,0 0-1 0 0,0 0 1 0 0,0 0 0 0 0,0 1-1 0 0,0 0 1 0 0,0 0 0 0 0,0 0 0 0 0,-5 5-1 0 0,1-1 25 0 0,0 1-1 0 0,1 0 0 0 0,0 0 0 0 0,1 1 0 0 0,0 0 0 0 0,-8 13 0 0 0,3-8 27 0 0,8-9-139 0 0,1-1 1 0 0,-1 0-1 0 0,1 1 1 0 0,0 0-1 0 0,0-1 1 0 0,0 1-1 0 0,0 0 1 0 0,1 0-1 0 0,0 0 1 0 0,0 0-1 0 0,-1 8 1 0 0,-4 39 309 0 0,6-49-276 0 0,1 1-19 0 0,3 23 43 0 0,-4-24-71 0 0,1 0 27 0 0,1 5-6 0 0,-1-4-33 0 0,0 0 0 0 0,0 0 0 0 0,0 0 0 0 0,1-1 0 0 0,-1 1 0 0 0,1 0 0 0 0,-1-1-1 0 0,1 1 1 0 0,0-1 0 0 0,0 1 0 0 0,0-1 0 0 0,0 0 0 0 0,1 0 0 0 0,2 2 0 0 0,1 2-203 0 0,0-1 0 0 0,1-1-1 0 0,0 1 1 0 0,0-1 0 0 0,0 0 0 0 0,0 0 0 0 0,1-1 0 0 0,-1 0 0 0 0,1-1 0 0 0,15 4 0 0 0,12-3-4883 0 0,-1-7-4134 0 0,-30 4 7474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12.1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280 11 2628 0 0,'-10'-6'3785'0'0,"3"4"-2842"0"0,0 1 1 0 0,-1 0 0 0 0,1 1 0 0 0,0 0-1 0 0,0 0 1 0 0,-1 0 0 0 0,-7 2 0 0 0,8-1-389 0 0,-1 1-1 0 0,1 1 1 0 0,-1-1 0 0 0,1 1 0 0 0,-14 7 0 0 0,10-3-266 0 0,1 1 1 0 0,0-1-1 0 0,0 2 1 0 0,0-1-1 0 0,1 1 1 0 0,1 1-1 0 0,-16 20 1 0 0,14-15 192 0 0,-18 32 1 0 0,26-41-414 0 0,-1 0 0 0 0,1 0 1 0 0,0 1-1 0 0,0-1 0 0 0,1 1 1 0 0,0-1-1 0 0,0 1 0 0 0,0 9 1 0 0,1-14 6 0 0,0 2 12 0 0,0 1-52 0 0,1 0 0 0 0,-1 0 0 0 0,1 0 1 0 0,0-1-1 0 0,0 1 0 0 0,1 0 1 0 0,0 0-1 0 0,-1-1 0 0 0,2 1 0 0 0,-1-1 1 0 0,0 0-1 0 0,1 1 0 0 0,0-1 0 0 0,0 0 1 0 0,0-1-1 0 0,0 1 0 0 0,1 0 1 0 0,-1-1-1 0 0,1 0 0 0 0,0 0 0 0 0,0 0 1 0 0,0 0-1 0 0,1-1 0 0 0,-1 0 0 0 0,1 1 1 0 0,4 0-1 0 0,1 1 108 0 0,-1-1 0 0 0,1-1 0 0 0,0 0-1 0 0,0 0 1 0 0,0-1 0 0 0,13 0 0 0 0,21-5-1769 0 0,-39 2 191 0 0,0 1 1 0 0,0-1-1 0 0,0 0 1 0 0,-1 0 0 0 0,1 0-1 0 0,4-4 1 0 0,-8 5 742 0 0,0 0 0 0 0,0 0 0 0 0,0 0 0 0 0,0-1 0 0 0,0 1 0 0 0,0 0 0 0 0,0-1 1 0 0,0 1-1 0 0,-1 0 0 0 0,1-1 0 0 0,1-2 0 0 0,-1 1-304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13.3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 0 3132 0 0,'0'0'10809'0'0,"-6"3"-10529"0"0,-16 10-34 0 0,17-10 830 0 0,7 0-937 0 0,9 10 35 0 0,-8-10-9 0 0,9 1 181 0 0,-12-4-326 0 0,1 1-1 0 0,0-1 1 0 0,0 1-1 0 0,0-1 0 0 0,0 0 1 0 0,-1 1-1 0 0,1-1 1 0 0,0 0-1 0 0,0 0 1 0 0,0 0-1 0 0,0 0 1 0 0,0 0-1 0 0,0 0 1 0 0,0 0-1 0 0,0 0 1 0 0,0 0-1 0 0,0 0 1 0 0,-1 0-1 0 0,1 0 0 0 0,0-1 1 0 0,0 1-1 0 0,1-1 1 0 0,0 0 7 0 0,0 0-1 0 0,0 0 1 0 0,-1 0 0 0 0,1-1-1 0 0,0 1 1 0 0,-1 0 0 0 0,1-1-1 0 0,0 0 1 0 0,1-2 0 0 0,-2 2-169 0 0,-6-6-4795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5:13.8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2648 0 0,'0'0'4177'0'0,"0"3"-3283"0"0,-1 3-1106 0 0,8 12 9449 0 0,-7-10-9019 0 0,0-7-173 0 0,0 0 0 0 0,0 0 0 0 0,-1 0 0 0 0,1 0 1 0 0,1 0-1 0 0,-1 0 0 0 0,0 0 0 0 0,0 0 0 0 0,0 0 0 0 0,0 0 1 0 0,1 0-1 0 0,-1 0 0 0 0,1 0 0 0 0,-1-1 0 0 0,0 1 1 0 0,1 0-1 0 0,0 1 0 0 0,1 0 136 0 0,30-2 316 0 0,-24-3 113 0 0,-3 1-1295 0 0,-37 8-10804 0 0,24-4 9242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8T08:46:24.79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323 684,'-1'0,"0"0,0 0,0 0,0 0,0 0,0 0,0 0,0 1,0-1,0 0,0 0,0 1,0-1,0 0,0 1,0-1,1 1,-1 0,0-1,0 1,1-1,-1 1,0 0,1 0,-1 0,0-1,1 1,-1 0,1 0,0 0,-1 0,1 0,0 0,-1 0,1 0,0 0,0 0,0-1,0 1,0 0,0 0,0 2,1 4,0 0,1 0,0 0,6 12,-3-5,9 37,-2 1,8 93,-5 109,-15-253,8 320,7 182,9 326,-25-485,0-324,1-20,0 0,0 0,0 0,0 0,0 0,-1 0,1 0,0 0,0 0,0 0,0 0,0 0,0 0,0 0,0 0,0 0,0 0,0 0,0 0,0 0,0 0,0 0,0 0,0 0,-1 0,1 0,0 0,0 0,0 0,0 0,0 0,0 0,0 0,0 0,0 0,0 0,0 0,-5-41,-6-385,3 60,-23-186,13 248,3 46,-15-400,29 639,-2-55,0 64,-1 17,-2 22,5-27,-18 202,12-88,-226 1618,226-1685,4-26,-10 33,13-90,9-430,5-447,-12-21,-2 887,0 12,1 0,5-37,-2 61,1 14,2 15,0 0,-2 1,6 38,-5-23,96 621,-78-495,58 513,-19-149,-60-496,-2-14,1-1,1 0,0 0,7 19,-10-34,0 0,0 0,0 0,0 0,0 0,0 0,0 1,0-1,0 0,0 0,0 0,0 0,0 0,0 0,0 0,0 0,0 0,0 0,0 1,0-1,0 0,0 0,0 0,0 0,0 0,0 0,1 0,-1 0,0 0,0 0,0 0,0 0,0 0,0 0,0 0,0 0,0 0,0 0,1 0,-1 0,0 0,0 0,0 0,0 0,0 0,0 0,0 0,0 0,0 0,0 0,1 0,-1 0,0 0,0 0,0 0,0 0,0 0,0 0,0 0,0 0,0 0,0 0,0 0,0 0,0-1,1 1,2-15,4-93,-7-114,-1 154,-59-760,58 813,-28-230,-19 10,35 194,14 41,0-1,-1 0,1 1,0-1,0 1,-1-1,1 0,0 1,-1-1,1 1,0-1,-1 1,1-1,-1 1,1-1,-1 1,1 0,-1-1,1 1,-1-1,1 1,-1 0,0 0,1-1,-2 1,1 1,1-1,-1 1,0 0,1-1,-1 1,1 0,-1 0,1 0,-1 0,1 0,-1-1,1 1,0 0,0 0,-1 0,1 0,0 2,-6 36,2 1,0 40,1-5,-34 437,-9 161,44-638,-22 615,24-625,0 25,0-46,1 0,-1-1,1 1,0-1,0 1,0-1,0 1,0-1,3 4,-4-7,0 0,0 1,0-1,0 0,0 0,0 0,0 0,0 0,1 1,-1-1,0 0,0 0,0 0,0 0,0 0,1 0,-1 0,0 0,0 0,0 0,0 1,0-1,1 0,-1 0,0 0,0 0,0 0,0 0,1 0,-1 0,0 0,0 0,0 0,0-1,1 1,-1 0,0 0,0 0,7-10,-1-13,0 0,-1 0,2-37,0 8,132-1562,-128 1146,-16 972,6-304,-1 830,0-1148,-20-437,-23-2,35 454,-85-818,79 826,5 64,9 30,0 1,0 0,0 0,-1 0,1 0,0 0,0 0,0 0,0 0,0 0,-1-1,1 1,0 0,0 0,0 0,0 0,-1 0,1 0,0 0,0 0,0 0,0 0,-1 0,1 0,0 0,0 0,0 0,0 0,-1 1,1-1,0 0,0 0,0 0,0 0,0 0,-1 0,1 0,0 0,0 1,0-1,0 0,0 0,0 0,0 0,0 0,-1 1,1-1,0 0,0 0,0 0,0 0,0 0,0 1,0-1,0 0,0 0,0 0,0 1,0-1,0 0,0 0,0 0,0 0,0 0,1 1,-4 11,1 1,0 18,0 591,4-351,10 512,-3-250,-9-506,5 82,1-88,-6-21,0 0,0 1,0-1,1 0,-1 0,0 0,0 0,0 0,0 0,0 1,0-1,0 0,1 0,-1 0,0 0,0 0,0 0,0 0,0 0,1 0,-1 0,0 0,0 0,0 0,0 0,0 0,1 0,-1 0,0 0,0 0,0 0,0 0,0 0,1 0,-1 0,0 0,0 0,0 0,0 0,0 0,1 0,-1-1,0 1,0 0,0 0,0 0,0 0,0 0,0 0,0 0,1-1,-1 1,0 0,2-4,0 0,-1 0,1 0,-1-1,0 1,1-6,105-660,-8 41,-85 552,178-968,-187 1018,-4 20,0 0,0 1,1-1,0 1,5-12,-5 47,-74 508,10-103,-41 546,55-495,3-130,38-324,7-31,0 0,0 0,0 0,0 0,0 0,0 0,-1 0,1 0,0 0,0 0,0 0,0 0,0 0,0 0,0 0,0-1,-1 1,1 0,0 0,0 0,0 0,0 0,0 1,0-1,0 0,-1 0,1 0,0 0,0 0,0 0,0 0,0 0,0 0,0 0,0 0,0 0,-1 0,1 0,0 0,0 0,0 0,0 1,0-1,0 0,0 0,0 0,0 0,0 0,0 0,0 0,0 0,0 1,0-1,-5-52,-13-336,-17-520,31-168,-11 1343,3 396,-33 324,27-629,16-315,-4 124,6-162,0-1,0 1,1-1,-1 1,1-1,1 5,-2-9,1 0,-1 0,0 0,0 0,0 1,0-1,0 0,0 0,0 0,1 0,-1 0,0 0,0 0,0 0,0 0,0 0,0 0,1 0,-1 0,0 0,0 0,0 0,0 0,0 0,0 0,1 0,-1 0,0 0,0 0,0 0,0 0,0-1,0 1,0 0,1 0,-1 0,0 0,0 0,0 0,0 0,0 0,0 0,0-1,0 1,0 0,0 0,0 0,0 0,0 0,1 0,-1-1,0 1,0 0,0 0,0 0,8-22,43-209,-22 81,165-838,-121 584,95-612,-167 1007,5-32,-5 38,0 4,0 22,-4 794,33-1,-24-727,16 206,24-10,-43-270,1 1,0-1,1 0,1 0,0 0,12 19,-18-33,1 0,0 1,-1-1,1 0,0 0,0 0,-1 0,1 0,0 0,0 0,0 0,0-1,0 1,0 0,1 0,-1-1,0 1,0-1,0 1,1-1,-1 1,0-1,1 0,-1 0,0 0,1 0,-1 0,3 0,-3-1,1 0,0-1,0 1,-1-1,1 1,-1-1,1 0,-1 1,1-1,-1 0,0 0,0 0,0 0,0 0,-1 0,1 0,0-4,8-30,-2-1,-2 1,-2-1,-1-47,0 39,1-738,-6 482,3 277,1-8,-6-40,-3 45,8 26,0 1,0 0,0 0,0-1,0 1,0 0,-1 0,1-1,0 1,0 0,0 0,-1 0,1-1,0 1,0 0,0 0,-1 0,1 0,0 0,0 0,-1-1,1 1,0 0,0 0,-1 0,1 0,0 0,0 0,-1 0,1 0,0 0,0 0,-1 0,1 0,0 0,0 0,-1 0,1 1,0-1,0 0,-1 0,1 0,0 0,0 0,-1 1,1-1,0 0,0 0,0 0,0 0,-1 1,1-1,0 0,0 0,0 1,0-1,0 0,0 0,-1 1,1-1,-9 21,-2 18,1 1,1 0,-2 42,-4 131,14-180,-10 1045,11-1049,2 45,13 102,-14-169,0 1,0-1,1 0,0 0,0 0,1 0,0 0,0-1,5 8,-8-14,0 1,0-1,1 1,-1-1,0 1,1-1,-1 0,0 1,1-1,-1 0,1 1,-1-1,0 0,1 1,-1-1,1 0,-1 0,1 1,-1-1,1 0,-1 0,1 0,-1 0,1 0,0 0,-1 0,1 0,-1 0,1 0,-1 0,1 0,-1 0,1 0,-1-1,1 1,-1 0,1 0,-1-1,1 1,-1 0,0 0,1-1,-1 1,1 0,-1-1,0 1,1-1,-1 1,0-1,0 1,1-1,-1 1,0 0,0-1,0 1,1-1,-1 1,0-2,9-31,-7 14,0-1,-2 0,0 0,-1 0,-5-25,-2 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8T08:46:33.5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0 769,'4'8,"-2"0,1 0,2 12,0 4,43 165,27 231,-13 63,-49-402,-10-74,0-8,1-14,3-36,-1-90,-3 31,2 50,20-104,-7 69,7-101,-6-102,-19 285,5-573,-7 324,1 241,1 21,0 0,0 0,1 0,-1 0,0 0,0 0,0 0,0 0,0 0,0 0,0-1,0 1,0 0,0 0,0 0,0 0,0 0,0 0,0 0,0 0,0 0,0 0,0-1,0 1,0 0,0 0,0 0,0 0,0 0,0 0,0 0,0 0,0 0,0 0,-1 0,1-1,0 1,0 0,0 0,0 0,0 0,0 0,0 0,0 0,0 0,0 0,0 0,0 0,-1 0,1 0,0 0,0 0,0 0,0 0,0 0,0 0,0 0,0 0,0 0,0 0,-1 0,1 0,0 0,0 0,0 0,0 0,0 0,0 0,-4 9,-2 13,-13 94,-6 189,25-252,2 0,2 0,3-1,15 57,69 192,22-19,-92-238,2-1,2-1,2-2,39 46,-59-77,0-1,1-1,0 0,0 0,1 0,0-1,10 6,-16-11,0 0,0 0,-1 1,1-2,1 1,-1 0,0-1,0 1,0-1,0 0,0 0,0 0,0 0,1-1,-1 1,0-1,0 0,0 0,0 0,0 0,-1 0,1-1,0 1,0-1,-1 0,1 0,-1 0,3-3,5-6,0 0,-2-1,1 0,-1 0,-1-1,7-15,30-87,-36 93,9-34,-1-1,-3-1,8-86,-14 44,-7-122,-2 196,0 1,-1-1,-2 1,-11-36,12 49,0 1,0 0,-2 1,1-1,-1 1,-1 0,0 0,0 1,-1 0,0 0,-17-13,22 19,0 1,0 0,0 0,0 0,-1 1,1-1,0 1,-1 0,0 0,1 0,-1 0,-4 0,7 1,-1 0,1 1,-1-1,1 0,0 1,-1-1,1 1,-1-1,1 1,0 0,-1 0,1-1,0 1,0 0,0 0,-1 0,1 0,0 0,0 1,1-1,-1 0,0 0,0 1,1-1,-1 0,0 1,1-1,-1 1,1-1,0 1,-1 2,-2 15,1 0,0 0,2 0,0 1,1-1,5 29,2-8,1-1,18 44,4-1,72 133,-77-169,2-2,3 0,1-2,44 44,-66-75,1-1,0-1,1 1,14 7,-23-15,0 0,1-1,-1 1,1-1,-1 0,1 0,-1 0,1 0,6 0,-8-1,0 0,0-1,0 1,0 0,0-1,0 0,0 1,0-1,0 0,0 0,0 0,0 0,-1 0,1 0,0-1,-1 1,1-1,1-2,2-2,-1-1,0 0,0 0,0 0,-1 0,-1-1,1 1,1-9,11-68,-13 70,0 1,-1 0,-1 0,0 0,-1 0,0 0,-1 0,0 0,-1 0,-7-18,7 21,-2 1,1-1,-1 1,-1 0,0 0,0 1,0 0,-1 0,-1 0,1 1,-1 0,-11-7,9 9,-1 0,0 0,1 1,-2 1,1 0,0 1,-1 0,1 0,-22 1,-37-7,53 5,-1-1,1-1,0 0,0-2,1 0,0 0,0-2,1 0,0 0,0-2,-22-20,-279-288,255 255,-16-15,76 78,0 0,0 0,0 0,0 1,0-1,0 0,0 0,-1 1,1-1,0 0,0 1,-1 0,1-1,0 1,-1 0,1-1,-2 1,3 0,-1 0,1 1,-1-1,0 0,1 1,-1-1,1 0,-1 1,1-1,-1 1,1-1,-1 0,1 1,0 0,-1-1,1 1,0-1,-1 1,1-1,0 1,0 0,-1-1,1 1,0 0,-1 7,0 0,0 0,1 0,1 11,-1-13,10 109,35 169,51 110,-41-177,-29-108,70 258,-91-351,-2-3,1 0,0 0,1 0,1-1,0 0,0 0,14 18,-19-30,-1 1,1 0,0 0,0 0,0-1,-1 1,1 0,0-1,0 1,0-1,0 1,0-1,2 1,-3-1,1 0,-1 0,1 0,-1 0,1 0,-1 0,0 0,1 0,-1-1,1 1,-1 0,1 0,-1 0,0 0,1-1,-1 1,0 0,1-1,-1 1,0 0,1-1,-1 1,0-1,2-1,-1-1,1 0,-1 0,0 0,0 0,-1 0,1-1,0-2,4-56,-4-100,-2 91,-27-333,-30 9,55 372,-9-33,9 69,2 11,41 296,25-3,-57-280,54 218,-61-240,-1-15,0 0,0 0,0 0,0 1,-1-1,1 0,0 0,0 0,0 0,0 0,0 0,-1 0,1 0,0 0,0 0,0 0,0 0,0 0,-1 0,1 0,0 0,0 0,0 0,0 0,-1 0,1 0,0 0,0 0,0 0,0 0,0 0,0-1,-1 1,1 0,0 0,0 0,0 0,0 0,0 0,0 0,0-1,0 1,-1 0,-15-22,-37-72,30 50,-43-60,57 91,-1 1,0 0,-1 1,0 0,-1 1,0 0,-1 1,-27-15,38 23,0 0,0 0,1 0,-1 0,0 0,0 1,0-1,-1 1,1-1,0 1,0 0,0 0,0 0,0 0,0 0,0 0,0 1,-1-1,1 1,0-1,0 1,-3 2,3-1,0 0,-1 0,1 0,1 0,-1 1,0-1,0 1,1 0,0-1,-1 1,1 0,0 0,0 0,1 0,-2 4,-3 35,1 0,2 0,5 70,0-15,-3-89,0 8,0-1,0 0,-2 0,0 0,-6 22,5-28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6:57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352 3 1276 0 0,'0'0'578'0'0,"-10"-2"229"0"0,5 1 3603 0 0,3 1-3942 0 0,0 0 1 0 0,1 0-1 0 0,-1 0 1 0 0,0 0-1 0 0,0 1 0 0 0,1-1 1 0 0,-1 0-1 0 0,1 1 1 0 0,-1-1-1 0 0,-1 2 1 0 0,-4 0-784 0 0,4 0 686 0 0,-3 21 1799 0 0,8-3-164 0 0,10 31 0 0 0,-12-49-1811 0 0,0 0 21 0 0,0 24 363 0 0,0-23-397 0 0,0 0-12 0 0,-1 15 107 0 0,-1 13 560 0 0,-11 50 0 0 0,-21 60-35 0 0,-11-13-421 0 0,1 0-141 0 0,32-82-93 0 0,-26 111 242 0 0,32-125-303 0 0,2 0 0 0 0,-1 62 0 0 0,19 166 235 0 0,-12-239-233 0 0,-1 0 0 0 0,-2 21 0 0 0,0-9 31 0 0,0 17-34 0 0,-6 84 134 0 0,-3-75 29 0 0,-24 81-1 0 0,16-69-95 0 0,14-58-122 0 0,1 0-3 0 0,-1 1 1 0 0,0-1-1 0 0,-7 13 1 0 0,-5 14 128 0 0,15-38-143 0 0,-2 3 2 0 0,1 0 1 0 0,0 0 0 0 0,1 0 0 0 0,-1 0 0 0 0,1 1 0 0 0,-1 5-1 0 0,8-1 9 0 0,-5-7 24 0 0,2-2-69 0 0,8 2 56 0 0,42 6-10 0 0,-33-3-38 0 0,-9-4-12 0 0,0 1 1 0 0,0-1 0 0 0,0-1 0 0 0,0 0 0 0 0,13-1-1 0 0,297 1 41 0 0,-276-3-19 0 0,0-3 0 0 0,-1-2 1 0 0,1-2-1 0 0,-2-1 0 0 0,50-20 1 0 0,-49 13 8 0 0,61-35 0 0 0,-83 39 1 0 0,-1-1 0 0 0,0-1 0 0 0,-2-1 0 0 0,27-26 0 0 0,-13 10-5 0 0,-2-2-1 0 0,-2-1 1 0 0,-1-1-1 0 0,43-74 1 0 0,-57 83 5 0 0,-5 12-21 0 0,-1-1-1 0 0,-1 0 1 0 0,-1 0-1 0 0,6-23 1 0 0,9-24 25 0 0,-15 46 6 0 0,0-1 0 0 0,-1 1-1 0 0,-1-1 1 0 0,3-27-1 0 0,0-32-1 0 0,9-166 72 0 0,-31 10 153 0 0,-9 74-216 0 0,24 155-18 0 0,-1 0 0 0 0,0 0 0 0 0,1 0 0 0 0,-1 1 0 0 0,-1-1-1 0 0,1 0 1 0 0,0 1 0 0 0,-1-1 0 0 0,-3-5 0 0 0,0 0 8 0 0,0-1 0 0 0,0 0 1 0 0,-3-14-1 0 0,6 20-2 0 0,1 0-1 0 0,-1 1 1 0 0,0-1 0 0 0,1 1 0 0 0,-2-1 0 0 0,-2-3 0 0 0,-16-26 132 0 0,14 22-149 0 0,-1 0-1 0 0,0 0 1 0 0,-1 0 0 0 0,-12-10-1 0 0,-12-15 48 0 0,31 33-20 0 0,-37-28 43 0 0,29 25-40 0 0,9 5-6 0 0,-1-1-14 0 0,0 0 1 0 0,0 0-1 0 0,0 0 1 0 0,-1 1-1 0 0,1-1 0 0 0,0 0 1 0 0,-1 1-1 0 0,-3-2 0 0 0,-2-2 18 0 0,-32-16-276 0 0,-32-15 251 0 0,71 35 35 0 0,-6-1-13 0 0,0 0-1 0 0,0-1 1 0 0,0 0-1 0 0,-10-5 0 0 0,3 1-52 0 0,11 6 51 0 0,-54-25-78 0 0,-3 2 152 0 0,11 8-144 0 0,12 3 80 0 0,-9 1-93 0 0,44 12 50 0 0,-14-2-10 0 0,-22-6 112 0 0,35 8-108 0 0,0 0 12 0 0,-38-6 2 0 0,39 6 34 0 0,-1-1-52 0 0,-9 0 15 0 0,9 1 9 0 0,-13-4 63 0 0,-10 0-75 0 0,24 4-1 0 0,-1-1 43 0 0,-6-1-29 0 0,7 1-10 0 0,-6 1-15 0 0,1-5 10 0 0,-30 2-155 0 0,34 3 210 0 0,-17 2-112 0 0,-20-6-266 0 0,17 1 1078 0 0,-1 2-3628 0 0,18 1 1471 0 0,1 0 0 0 0,-1 0 0 0 0,0 0 0 0 0,0-1 0 0 0,0 0 0 0 0,1 0 0 0 0,-1 0-1 0 0,0-1 1 0 0,1 0 0 0 0,-1 0 0 0 0,1 0 0 0 0,-7-5 0 0 0,7 3-690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6:58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2 572 0 0,'0'0'3277'0'0,"-7"0"-3106"0"0,-19-1 62 0 0,19 1 274 0 0,-11 1 274 0 0,15 0-598 0 0,-10 0 52 0 0,10-1 7 0 0,-12 2 498 0 0,-45 6 1071 0 0,57-8-1683 0 0,1 0-21 0 0,-8 1 54 0 0,7-1 179 0 0,1 1-252 0 0,-57 1 1034 0 0,56-2-1067 0 0,-3 0-377 0 0,-1 0-1199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2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2488 0 0,'0'0'9571'0'0,"3"0"-8994"0"0,-1 0-372 0 0,0 1-1 0 0,0 0 0 0 0,1-1 0 0 0,-1 1 0 0 0,0 0 0 0 0,0 1 0 0 0,0-1 0 0 0,0 0 0 0 0,0 0 0 0 0,0 1 0 0 0,0-1 0 0 0,-1 1 0 0 0,1 0 0 0 0,-1-1 0 0 0,1 1 0 0 0,-1 0 0 0 0,1 0 0 0 0,-1 0 0 0 0,0 0 0 0 0,0 0 0 0 0,0 0 0 0 0,0 1 0 0 0,1 3 0 0 0,5 12 706 0 0,8 36 0 0 0,-11-39-539 0 0,2 13-8 0 0,-2-1-1 0 0,0 1 1 0 0,-2 0-1 0 0,-1 0 0 0 0,-1 0 1 0 0,-1 0-1 0 0,-6 31 0 0 0,2-5 204 0 0,1 78 0 0 0,4-111-522 0 0,0 23 135 0 0,-4-5-219 0 0,4-37-55 0 0,15-34-23536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7:00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21 276 0 0,'0'0'114'0'0,"-11"-4"681"0"0,2 2-654 0 0,7 1 36 0 0,-10-4 280 0 0,-11 3 99 0 0,21 2-291 0 0,0-1-172 0 0,-8 0-3 0 0,7 0 357 0 0,1 1-391 0 0,-8 0-6 0 0,7 0 265 0 0,1 0-262 0 0,-8-1 44 0 0,3-1 57 0 0,-1 2 0 0 0,1-1-1 0 0,-1 1 1 0 0,1 0 0 0 0,-11 2-1 0 0,7-1-23 0 0,8-1 0 0 0,0 0-12 0 0,-7 0 33 0 0,8 0-5 0 0,-1 0-12 0 0,-26 1 494 0 0,26-1-301 0 0,0 1 545 0 0,11 1-768 0 0,38 3-70 0 0,-5-3 19 0 0,-28 0-40 0 0,43 1-138 0 0,-44-3 74 0 0,-9 0 96 0 0,1 1 9 0 0,26 0-34 0 0,-27-1-75 0 0,60 5 280 0 0,-60-5-192 0 0,0 1 14 0 0,15 2 194 0 0,-16-2-5 0 0,-4-2 31 0 0,-24-3 456 0 0,19 3-706 0 0,-25-1 135 0 0,-81-6 1141 0 0,49 5-419 0 0,62 3-764 0 0,-14-3 211 0 0,11 2 579 0 0,-12-3-10373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7:01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0 860 0 0,'0'0'1292'0'0,"6"2"-1009"0"0,19 5-62 0 0,-19-5 1 0 0,-2-2-18 0 0,97 7 1294 0 0,-99-7-1455 0 0,1 1 31 0 0,38 5 217 0 0,-39-5-271 0 0,2-1-20 0 0,103 3-953 0 0,-104-3 451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7:01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0 604 0 0,'2'1'219'0'0,"209"31"3291"0"0,-177-28-3598 0 0,-31-3 138 0 0,27 3 175 0 0,1 0-2317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7:03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2 788 0 0,'0'0'1736'0'0,"-2"0"-1623"0"0,-8-2-9 0 0,7 2 2019 0 0,11 2-1963 0 0,55 4 974 0 0,96-1 0 0 0,-127-5-857 0 0,-30 0-173 0 0,1 0-46 0 0,41 0 487 0 0,-41 0 119 0 0,-12 0-622 0 0,-30 1-53 0 0,-129 3 136 0 0,165-4-138 0 0,0 0-20 0 0,-26-1 102 0 0,27 1-18 0 0,-1 0-69 0 0,-10 1 34 0 0,10-1 84 0 0,0 0-41 0 0,-1 0-52 0 0,0-1 51 0 0,0 1 0 0 0,0 0 0 0 0,0 0 0 0 0,0 0 0 0 0,0 0 0 0 0,0 1 0 0 0,1-1 0 0 0,-5 2 106 0 0,15-1-2675 0 0,32 2-1194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7:04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3 848 0 0,'-27'-2'6641'0'0,"34"2"-6467"0"0,221 2 2595 0 0,-225-2-2423 0 0,0 0-150 0 0,8 0-50 0 0,-8 0 950 0 0,-11 2-1088 0 0,-20 3 26 0 0,-26 0 145 0 0,51-4-190 0 0,-28 1-37 0 0,28-1-43 0 0,-7 1-96 0 0,7-1-81 0 0,1 0-89 0 0,-13 4-1115 0 0,-11 4-4749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7:04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20 488 0 0,'0'0'267'0'0,"15"-3"511"0"0,60-4 505 0 0,-72 7-1169 0 0,0 0-19 0 0,29 1 222 0 0,-29-1-143 0 0,1 0-70 0 0,54-5 2963 0 0,-81 2-2921 0 0,18 2-110 0 0,0 0-1 0 0,0 1 1 0 0,0-1-1 0 0,0 1 1 0 0,-6 1-1 0 0,-67 6 310 0 0,49-5-3364 0 0,22-2 1025 0 0,-8-4 208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34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0 236 1216 0 0,'1'4'8044'0'0,"33"-63"-5816"0"0,26-62 0 0 0,-34 63-111 0 0,-26 57-1113 0 0,2 5-915 0 0,8 35 93 0 0,7 54 219 0 0,-17-91-422 0 0,1-1 31 0 0,-1 1 0 0 0,1 0 0 0 0,-1 0 0 0 0,1-1 0 0 0,0 1 0 0 0,-1-1 0 0 0,1 1 0 0 0,0 0 0 0 0,0-1 0 0 0,0 0 0 0 0,1 1 0 0 0,-1-1 0 0 0,2 2 0 0 0,3 1 36 0 0,-5-3 47 0 0,2-4-68 0 0,2-1-16 0 0,0 0 0 0 0,-1 0 0 0 0,0-1 0 0 0,0 0 0 0 0,0 0 1 0 0,-1 0-1 0 0,0 0 0 0 0,5-10 0 0 0,-3 5 22 0 0,1 0 0 0 0,0 0 0 0 0,0 1 0 0 0,14-16 1 0 0,-18 24 14 0 0,-2 1-41 0 0,0-1 1 0 0,0 1-1 0 0,0 0 0 0 0,0-1 0 0 0,0 1 0 0 0,1 0 0 0 0,-1-1 0 0 0,0 1 1 0 0,0 0-1 0 0,0 0 0 0 0,1-1 0 0 0,-1 1 0 0 0,0 0 0 0 0,0 0 0 0 0,1-1 1 0 0,-1 1-1 0 0,0 0 0 0 0,1 0 0 0 0,-1 0 0 0 0,0-1 0 0 0,1 1 0 0 0,-1 0 1 0 0,0 0-1 0 0,1 0 0 0 0,-1 0 0 0 0,0 0 0 0 0,1 0 0 0 0,-1 0 0 0 0,0 0 1 0 0,1 0-1 0 0,-1 0 0 0 0,0 0 0 0 0,1 0 0 0 0,-1 0 0 0 0,0 0 0 0 0,1 0 1 0 0,-1 0-1 0 0,0 0 0 0 0,1 0 0 0 0,-1 0 0 0 0,0 1 0 0 0,1-1 0 0 0,-1 0 1 0 0,0 0-1 0 0,1 0 0 0 0,-1 1 0 0 0,0-1 0 0 0,1 1 0 0 0,0-1 6 0 0,1 1 0 0 0,-1 0-1 0 0,1 0 1 0 0,-1-1-1 0 0,0 1 1 0 0,1 0 0 0 0,-1 0-1 0 0,0 1 1 0 0,0-1 0 0 0,0 0-1 0 0,0 0 1 0 0,2 3-1 0 0,11 38 172 0 0,-12-32-309 0 0,1 0-1 0 0,0-1 1 0 0,1 1 0 0 0,0-1-1 0 0,1 0 1 0 0,0 0 0 0 0,7 12 0 0 0,-10-20-917 0 0,12 1-10657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35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4 3008 0 0,'0'0'6074'0'0,"-6"-1"-5436"0"0,3 0-719 0 0,-1 1 333 0 0,1-1-1 0 0,-1 0 1 0 0,0 1 0 0 0,1 0 0 0 0,-1 0 0 0 0,0 0 0 0 0,1 1 0 0 0,-1-1 0 0 0,0 1 0 0 0,1 0 0 0 0,-7 2 0 0 0,2 1 242 0 0,1-1 0 0 0,-1 2-1 0 0,1-1 1 0 0,-8 7 0 0 0,13-9-380 0 0,0 0 0 0 0,-1 1 0 0 0,1-1 0 0 0,0 1 0 0 0,0-1 0 0 0,0 1-1 0 0,1 0 1 0 0,-1 0 0 0 0,1 0 0 0 0,-1 0 0 0 0,1 0 0 0 0,0 0 0 0 0,0 0 0 0 0,0 3 0 0 0,1-3-62 0 0,0 1 0 0 0,0-1 0 0 0,1 0 1 0 0,-1-1-1 0 0,1 1 0 0 0,0 0 0 0 0,0 0 0 0 0,0 0 1 0 0,0 0-1 0 0,1 0 0 0 0,-1-1 0 0 0,1 1 1 0 0,3 4-1 0 0,30 28 280 0 0,-33-34-289 0 0,0 0 23 0 0,9 8 177 0 0,-13-11 21 0 0,-2-1-238 0 0,-1 1-1 0 0,1 0 0 0 0,-1 0 0 0 0,0 0 1 0 0,-7-1-1 0 0,-3-1 22 0 0,14 4 29 0 0,-2 0 5 0 0,-61-10 1036 0 0,62 10-986 0 0,-4-2 6 0 0,5 2-88 0 0,0-1 0 0 0,0 1-1 0 0,0-1 1 0 0,-1 1-1 0 0,1-1 1 0 0,0 1-1 0 0,0 0 1 0 0,0-1-1 0 0,-1 1 1 0 0,1 0-1 0 0,0 0 1 0 0,0 0-1 0 0,0 0 1 0 0,-1 0-1 0 0,1 0 1 0 0,-2 1-1 0 0,2 0-35 0 0,0 0 0 0 0,1-1 0 0 0,-1 1 0 0 0,0 0 0 0 0,1 0 0 0 0,-1 0 0 0 0,1 0 0 0 0,-1 0 0 0 0,1 0 0 0 0,0 0 0 0 0,-1 0 0 0 0,1 0 0 0 0,0 0 0 0 0,0 0 0 0 0,-1 0 0 0 0,1 0 0 0 0,0 0 0 0 0,0 0-1 0 0,0 0 1 0 0,0 0 0 0 0,0 0 0 0 0,1 2 0 0 0,-1-1 139 0 0,5 18 111 0 0,13 41 672 0 0,-17-59-857 0 0,9 24 332 0 0,-7-13-194 0 0,2-1-228 0 0,-4-12-313 0 0,-1 1 0 0 0,1 0 0 0 0,-1-1 0 0 0,1 1 0 0 0,-1-1 0 0 0,1 1 0 0 0,-1-1 0 0 0,1 1 0 0 0,-1-1 1 0 0,1 1-1 0 0,0-1 0 0 0,-1 1 0 0 0,1-1 0 0 0,0 0 0 0 0,-1 1 0 0 0,1-1 0 0 0,0 0 0 0 0,-1 0 0 0 0,1 0 0 0 0,0 1 0 0 0,0-1 0 0 0,1 0 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37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1 243 2680 0 0,'0'0'1514'0'0,"4"-14"1924"0"0,3-6-2125 0 0,0 1 0 0 0,1-1 0 0 0,2 1 0 0 0,18-29 0 0 0,2-4 225 0 0,-23 37-1110 0 0,-6 12-317 0 0,1 0 1 0 0,-1-1-1 0 0,1 1 1 0 0,0 0-1 0 0,0 0 1 0 0,0 0 0 0 0,0 1-1 0 0,1-1 1 0 0,4-4-1 0 0,-6 6 219 0 0,2 4-255 0 0,2 2-31 0 0,-1 0-1 0 0,0 1 1 0 0,-1-1 0 0 0,1 1-1 0 0,-1 0 1 0 0,0 0 0 0 0,3 10-1 0 0,12 52 148 0 0,1-2 28 0 0,-18-63-191 0 0,2 3-10 0 0,-2-5-15 0 0,-1 0 1 0 0,0 0-1 0 0,1-1 1 0 0,-1 1-1 0 0,1 0 1 0 0,-1 0-1 0 0,1-1 1 0 0,-1 1-1 0 0,1 0 1 0 0,0-1-1 0 0,-1 1 1 0 0,1 0-1 0 0,0-1 1 0 0,0 1-1 0 0,-1-1 0 0 0,1 1 1 0 0,0-1-1 0 0,0 1 1 0 0,0-1-1 0 0,0 0 1 0 0,0 0-1 0 0,0 1 1 0 0,-1-1-1 0 0,1 0 1 0 0,0 0-1 0 0,0 0 1 0 0,0 0-1 0 0,0 0 1 0 0,0 0-1 0 0,0 0 1 0 0,0 0-1 0 0,0 0 1 0 0,0 0-1 0 0,0-1 1 0 0,-1 1-1 0 0,1 0 1 0 0,0-1-1 0 0,0 1 1 0 0,0-1-1 0 0,0 1 1 0 0,-1-1-1 0 0,1 1 1 0 0,0-1-1 0 0,0 1 1 0 0,-1-1-1 0 0,1 0 1 0 0,0 1-1 0 0,0-2 1 0 0,4-4-2 0 0,0 1 0 0 0,0-1 0 0 0,0 0 1 0 0,-1-1-1 0 0,4-7 0 0 0,49-78-52 0 0,-56 91 32 0 0,3 1-31 0 0,-3 0 51 0 0,-1 0 0 0 0,1 0 0 0 0,0 0 0 0 0,0-1 0 0 0,0 1 0 0 0,-1 1 0 0 0,1-1 1 0 0,0 0-1 0 0,0 0 0 0 0,-1 0 0 0 0,1 0 0 0 0,0 0 0 0 0,0 1 0 0 0,-1-1 0 0 0,1 0 0 0 0,0 1 1 0 0,0-1-1 0 0,-1 1 0 0 0,1-1 0 0 0,-1 1 0 0 0,1-1 0 0 0,0 1 0 0 0,-1-1 0 0 0,1 1 0 0 0,-1-1 1 0 0,1 1-1 0 0,-1 0 0 0 0,1-1 0 0 0,-1 1 0 0 0,0 0 0 0 0,1-1 0 0 0,-1 1 0 0 0,0 0 0 0 0,0 0 1 0 0,1-1-1 0 0,-1 1 0 0 0,0 0 0 0 0,0 0 0 0 0,0 1 0 0 0,14 66 93 0 0,-5-38-2011 0 0,2-15-5596 0 0,-1-9 1166 0 0,-9-6 5809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37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3316 0 0,'0'0'5716'0'0,"-6"4"-4816"0"0,-2 1-206 0 0,0 1-1 0 0,0 0 1 0 0,1 0-1 0 0,-1 1 1 0 0,2 0 0 0 0,-1 0-1 0 0,-10 17 1 0 0,12-17-281 0 0,1 1 0 0 0,0 0 0 0 0,0 0 0 0 0,-4 16 0 0 0,7-22-251 0 0,5 14 275 0 0,-1-14-375 0 0,1 0 0 0 0,-1-1 0 0 0,0 1 1 0 0,1-1-1 0 0,-1 0 0 0 0,1 0 0 0 0,-1 0 0 0 0,7 0 0 0 0,-8-1 6 0 0,1 1-10 0 0,36 6 116 0 0,-36-6-64 0 0,20 15 10 0 0,-19-12-116 0 0,0 1 24 0 0,1-1 1 0 0,0 0-1 0 0,1 0 1 0 0,-1 0-1 0 0,9 4 0 0 0,-9-5 8 0 0,0 1 0 0 0,0-1-1 0 0,0 0 1 0 0,0-1 0 0 0,1 1-1 0 0,-1-1 1 0 0,1 0 0 0 0,0-1-1 0 0,6 2 1 0 0,-4-2 55 0 0,1 0-1 0 0,0-1 0 0 0,0 1 1 0 0,-1-2-1 0 0,1 1 1 0 0,0-2-1 0 0,13-2 1 0 0,-19 3-69 0 0,0 1 0 0 0,0-1 0 0 0,0 0 0 0 0,0 0 0 0 0,0 0 0 0 0,-1-1 0 0 0,1 1 0 0 0,0-1 0 0 0,-1 1 0 0 0,0-1 0 0 0,1 0 0 0 0,-1 0 0 0 0,0 0 0 0 0,0 0 0 0 0,0-1 0 0 0,0 1 0 0 0,0 0 0 0 0,0-1 0 0 0,-1 1 0 0 0,1-1 0 0 0,-1 0 0 0 0,0 0 0 0 0,0 1 0 0 0,0-1 0 0 0,0 0 0 0 0,1-4 0 0 0,-2 3 8 0 0,0 0 1 0 0,0 0 0 0 0,0 0 0 0 0,0 0 0 0 0,-1 0 0 0 0,0 0-1 0 0,1 0 1 0 0,-2 0 0 0 0,1 1 0 0 0,0-1 0 0 0,-1 0 0 0 0,1 0-1 0 0,-4-5 1 0 0,-2-1 129 0 0,-1 0-1 0 0,-16-17 1 0 0,4 5-22 0 0,18 20-437 0 0,0 0 0 0 0,1 1 1 0 0,-1 0-1 0 0,0-1 1 0 0,0 1-1 0 0,0 0 0 0 0,0 0 1 0 0,0 0-1 0 0,0 0 1 0 0,-3-1-1 0 0,-19-3-9060 0 0,3 5 2522 0 0,5 1 4839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2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23 2660 0 0,'-25'-10'8202'0'0,"20"10"-7878"0"0,1 0 1 0 0,0 1-1 0 0,-1 0 1 0 0,1-1 0 0 0,0 1-1 0 0,0 1 1 0 0,0-1-1 0 0,-1 1 1 0 0,2-1 0 0 0,-1 1-1 0 0,0 0 1 0 0,0 1-1 0 0,1-1 1 0 0,-1 1 0 0 0,1-1-1 0 0,-1 1 1 0 0,1 0-1 0 0,0 0 1 0 0,0 1 0 0 0,-3 4-1 0 0,4-4-197 0 0,-1 0-1 0 0,1 0 1 0 0,0 0-1 0 0,0 0 1 0 0,0 0-1 0 0,1 1 1 0 0,0-1-1 0 0,0 0 1 0 0,0 1-1 0 0,0-1 1 0 0,0 5-1 0 0,1-6 0 0 0,1 0-11 0 0,-1 0-69 0 0,1 1-1 0 0,0-1 1 0 0,0 0-1 0 0,0 0 1 0 0,0 1-1 0 0,0-1 1 0 0,1 0-1 0 0,-1 0 1 0 0,1 0-1 0 0,0-1 1 0 0,0 1-1 0 0,0 0 1 0 0,0-1 0 0 0,0 1-1 0 0,1-1 1 0 0,-1 1-1 0 0,1-1 1 0 0,-1 0-1 0 0,1 0 1 0 0,0-1-1 0 0,0 1 1 0 0,0 0-1 0 0,0-1 1 0 0,0 0-1 0 0,0 0 1 0 0,1 0-1 0 0,3 1 1 0 0,-1-1-20 0 0,-1 0 1 0 0,1-1-1 0 0,-1 1 1 0 0,0-1-1 0 0,1 0 1 0 0,-1-1-1 0 0,1 0 0 0 0,-1 1 1 0 0,0-2-1 0 0,1 1 1 0 0,-1 0-1 0 0,0-1 1 0 0,0 0-1 0 0,0-1 1 0 0,0 1-1 0 0,-1-1 0 0 0,1 0 1 0 0,-1 0-1 0 0,1 0 1 0 0,-1 0-1 0 0,0-1 1 0 0,0 0-1 0 0,0 0 1 0 0,-1 0-1 0 0,0 0 1 0 0,1 0-1 0 0,-1-1 0 0 0,-1 0 1 0 0,5-9-1 0 0,-6 11-58 0 0,0 0-1 0 0,0 0 0 0 0,0 0 0 0 0,0 0 0 0 0,-1 0 1 0 0,1-1-1 0 0,-1 1 0 0 0,0 0 0 0 0,0 0 0 0 0,0 0 1 0 0,0-1-1 0 0,-1 1 0 0 0,1 0 0 0 0,-1 0 0 0 0,0 0 1 0 0,0 0-1 0 0,0 0 0 0 0,0 0 0 0 0,-1 0 0 0 0,1 0 1 0 0,-1 1-1 0 0,1-1 0 0 0,-1 0 0 0 0,0 1 0 0 0,0-1 1 0 0,0 1-1 0 0,-1 0 0 0 0,1 0 0 0 0,-1 0 0 0 0,1 0 1 0 0,-4-2-1 0 0,-15-6-4814 0 0,-2 5-4366 0 0,-2 2 5254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38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1 179 3376 0 0,'3'-7'687'0'0,"8"-16"1830"0"0,1 0 0 0 0,0 1 0 0 0,2 0 0 0 0,18-22 0 0 0,-5 13-618 0 0,-25 30-1729 0 0,-2 0-145 0 0,0 1 1 0 0,0 0-1 0 0,1-1 0 0 0,-1 1 1 0 0,0 0-1 0 0,1-1 1 0 0,-1 1-1 0 0,0 0 0 0 0,1 0 1 0 0,-1-1-1 0 0,0 1 0 0 0,1 0 1 0 0,-1 0-1 0 0,1 0 0 0 0,-1-1 1 0 0,1 1-1 0 0,-1 0 0 0 0,0 0 1 0 0,1 0-1 0 0,-1 0 1 0 0,1 0-1 0 0,-1 0 0 0 0,1 0 1 0 0,-1 0-1 0 0,1 0 0 0 0,-1 0 1 0 0,0 0-1 0 0,1 0 0 0 0,-1 0 1 0 0,1 0-1 0 0,-1 1 0 0 0,1-1 1 0 0,3 4 14 0 0,-1-1 0 0 0,0 1 0 0 0,0-1 1 0 0,0 1-1 0 0,-1 0 0 0 0,0 0 0 0 0,1 1 0 0 0,-1-1 0 0 0,-1 0 1 0 0,4 10-1 0 0,-5-12-36 0 0,23 58 92 0 0,-20-54-90 0 0,0 0 1 0 0,0 0-1 0 0,1 0 0 0 0,0 0 1 0 0,0 0-1 0 0,1-1 0 0 0,0 0 1 0 0,5 6-1 0 0,-7-10-7 0 0,-1 1 1 0 0,0 0-1 0 0,0 0 0 0 0,1-1 0 0 0,-1 1 0 0 0,1-1 1 0 0,0 0-1 0 0,-1 0 0 0 0,1 0 0 0 0,0 0 1 0 0,0 0-1 0 0,-1-1 0 0 0,1 1 0 0 0,0-1 0 0 0,0 0 1 0 0,0 1-1 0 0,0-1 0 0 0,0-1 0 0 0,0 1 1 0 0,-1 0-1 0 0,1-1 0 0 0,4 0 0 0 0,-2-2-14 0 0,1 1-1 0 0,-1-1 0 0 0,0 0 1 0 0,0 0-1 0 0,-1 0 0 0 0,1-1 1 0 0,8-8-1 0 0,-4 3 40 0 0,0-1-1 0 0,-1 1 1 0 0,12-19 0 0 0,-19 27-51 0 0,-1 0 27 0 0,1 1 0 0 0,-1 0 0 0 0,0-1 0 0 0,1 1 0 0 0,-1 0 0 0 0,1-1 0 0 0,-1 1 0 0 0,0 0 0 0 0,1 0 0 0 0,-1 0 0 0 0,1-1 0 0 0,-1 1 0 0 0,1 0 0 0 0,-1 0-1 0 0,1 0 1 0 0,-1 0 0 0 0,0 0 0 0 0,1 0 0 0 0,-1 0 0 0 0,1 0 0 0 0,-1 0 0 0 0,1 0 0 0 0,-1 0 0 0 0,1 0 0 0 0,-1 0 0 0 0,1 0 0 0 0,-1 0 0 0 0,2 1 0 0 0,0-1 6 0 0,-1 1-5 0 0,0-1 1 0 0,0 0-1 0 0,0 1 1 0 0,1-1-1 0 0,-1 0 1 0 0,0 1-1 0 0,0-1 1 0 0,0 1-1 0 0,0 0 1 0 0,0-1-1 0 0,0 1 0 0 0,-1 0 1 0 0,1 0-1 0 0,0 0 1 0 0,0-1-1 0 0,1 3 1 0 0,59 112 46 0 0,-60-114-336 0 0,4 6-888 0 0,1 3-2270 0 0,11-5-5849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39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3572 0 0,'0'0'11619'0'0,"-4"5"-11161"0"0,-13 14-31 0 0,16-18-335 0 0,0 0 1 0 0,0 0-1 0 0,0 1 0 0 0,0-1 0 0 0,0 1 1 0 0,0-1-1 0 0,1 0 0 0 0,-1 1 0 0 0,1-1 1 0 0,-1 1-1 0 0,1-1 0 0 0,-1 1 1 0 0,1 0-1 0 0,0-1 0 0 0,0 1 0 0 0,-1 2 1 0 0,1-2-112 0 0,0 0 250 0 0,0 0-147 0 0,0 0 0 0 0,0 0 0 0 0,1 0 0 0 0,-1 0 0 0 0,0 0 0 0 0,1 0 0 0 0,0-1 0 0 0,-1 1 0 0 0,1 0 0 0 0,2 3 0 0 0,-2-3-73 0 0,0 1 145 0 0,13 2 262 0 0,-2-5-368 0 0,-9 0-5 0 0,0-1 11 0 0,41-10 233 0 0,-10 0-168 0 0,-32 10 427 0 0,-1 4-442 0 0,0-2-86 0 0,-1-1 0 0 0,1 1 0 0 0,-1 0 0 0 0,0 0 0 0 0,1-1 0 0 0,-1 1 0 0 0,0 0 0 0 0,1 0 0 0 0,-1 0 0 0 0,0 0 0 0 0,0 0 0 0 0,0-1 0 0 0,0 1-1 0 0,0 0 1 0 0,0 0 0 0 0,0 0 0 0 0,0 1 0 0 0,-12 20 207 0 0,11-20-340 0 0,-6 9 190 0 0,-1 1 0 0 0,-9 24 0 0 0,9-8-6065 0 0,-2-15-4635 0 0,2-10 8605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40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0 181 3304 0 0,'1'-2'1054'0'0,"5"-15"1134"0"0,0 1 0 0 0,16-27 0 0 0,-14 30-1414 0 0,0 0 0 0 0,1 0 0 0 0,15-15 0 0 0,-12 14-32 0 0,-10 11-607 0 0,0 1 0 0 0,0-1 0 0 0,1 1 1 0 0,-1 0-1 0 0,0 0 0 0 0,1 0 0 0 0,3-3 0 0 0,-4 4 293 0 0,1 2-227 0 0,0-1-138 0 0,0 1 0 0 0,0 0 0 0 0,1 0 0 0 0,-2 0 0 0 0,1 1 0 0 0,0-1 0 0 0,0 1 0 0 0,0-1 0 0 0,-1 1 0 0 0,1 0 0 0 0,-1 0 0 0 0,1 0 0 0 0,-1 0 0 0 0,0 1 0 0 0,0-1 0 0 0,0 0 0 0 0,3 6 0 0 0,5 7 130 0 0,16 33 0 0 0,-13-22-39 0 0,-7-14-99 0 0,-5-11-46 0 0,0 1 0 0 0,-1 0 0 0 0,1-1 1 0 0,0 1-1 0 0,0 0 0 0 0,0-1 0 0 0,0 1 0 0 0,0-1 0 0 0,0 0 0 0 0,0 1 0 0 0,0-1 0 0 0,1 0 0 0 0,-1 0 0 0 0,1 0 0 0 0,-1 0 1 0 0,1 0-1 0 0,-1 0 0 0 0,1 0 0 0 0,-1 0 0 0 0,1 0 0 0 0,0-1 0 0 0,-1 1 0 0 0,1-1 0 0 0,3 1 0 0 0,-3 0-6 0 0,2-3-4 0 0,1 0 7 0 0,1-1 0 0 0,0 0 0 0 0,-1 0 0 0 0,0-1 0 0 0,0 0 0 0 0,0 0 0 0 0,0 0 0 0 0,-1 0 0 0 0,6-7 0 0 0,68-88 58 0 0,-78 98-50 0 0,1 0 0 0 0,0 0 1 0 0,0 0-1 0 0,-1-1 0 0 0,1 1 1 0 0,0 0-1 0 0,0 1 1 0 0,0-1-1 0 0,0 0 0 0 0,0 0 1 0 0,1 0-1 0 0,-1 1 0 0 0,0-1 1 0 0,0 0-1 0 0,0 1 0 0 0,1-1 1 0 0,-1 1-1 0 0,0-1 0 0 0,1 1 1 0 0,-1 0-1 0 0,0 0 1 0 0,3-1-1 0 0,-3 2 14 0 0,0-1 0 0 0,0 0 0 0 0,1 1 0 0 0,-1-1 1 0 0,0 1-1 0 0,0-1 0 0 0,0 1 0 0 0,1 0 0 0 0,-1-1 0 0 0,0 1 0 0 0,0 0 1 0 0,1 1-1 0 0,0 0-103 0 0,0-1 126 0 0,0 1 0 0 0,-1 0 0 0 0,1 1 0 0 0,0-1 0 0 0,-1 0 0 0 0,0 0 0 0 0,1 1 0 0 0,-1-1 0 0 0,0 1 0 0 0,0-1 0 0 0,0 1 0 0 0,-1-1 0 0 0,1 1 0 0 0,0 5 0 0 0,0-3 50 0 0,32 113 1039 0 0,-32-115-1407 0 0,-1 0 1 0 0,1-1-1 0 0,0 1 1 0 0,1 0-1 0 0,-1-1 1 0 0,0 1-1 0 0,1-1 1 0 0,0 1-1 0 0,-1-1 1 0 0,4 3-1 0 0,20 12-13870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40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3980 0 0,'0'0'11349'0'0,"2"4"-10627"0"0,5 10-104 0 0,-5-10-43 0 0,-2 14 937 0 0,2-3-738 0 0,-1-6-324 0 0,-1-4-296 0 0,1 1 1 0 0,-1-1-1 0 0,1 0 0 0 0,0 0 1 0 0,0 1-1 0 0,0-1 0 0 0,1 0 1 0 0,0 0-1 0 0,0 0 0 0 0,0-1 1 0 0,1 1-1 0 0,-1 0 0 0 0,5 5 1 0 0,-5-9-73 0 0,22 10 316 0 0,-22-11-328 0 0,28-4 190 0 0,-24 1-238 0 0,1 0-1 0 0,-1-1 0 0 0,0 1 0 0 0,0-1 0 0 0,0-1 0 0 0,-1 1 0 0 0,1-1 0 0 0,-1 0 0 0 0,0 0 0 0 0,-1 0 1 0 0,1-1-1 0 0,4-8 0 0 0,13-13-32 0 0,-11 15-306 0 0,-1-1 1 0 0,0 0 0 0 0,-1-1-1 0 0,7-16 1 0 0,-16 29-440 0 0,1 0 1 0 0,-1-1 0 0 0,0 1 0 0 0,1-1 0 0 0,-1 1-1 0 0,0 0 1 0 0,0-1 0 0 0,0 1 0 0 0,0-1 0 0 0,0 1-1 0 0,0-1 1 0 0,-1 1 0 0 0,1 0 0 0 0,0-1 0 0 0,-1 1 0 0 0,1-1-1 0 0,-1 1 1 0 0,0 0 0 0 0,1 0 0 0 0,-1-1 0 0 0,-1-1-1 0 0,-3-7-2289 0 0,1 1 1244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2:35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41 1104 0 0,'0'0'2064'0'0,"-1"-3"-1766"0"0,0 0-118 0 0,-1 1-1 0 0,1 0 0 0 0,-1-1 1 0 0,0 1-1 0 0,1 0 0 0 0,-1 0 1 0 0,0 0-1 0 0,0 1 0 0 0,0-1 1 0 0,0 0-1 0 0,-1 1 0 0 0,1 0 0 0 0,0-1 1 0 0,-1 1-1 0 0,1 0 0 0 0,-1 0 1 0 0,1 0-1 0 0,-1 0 0 0 0,0 1 1 0 0,1-1-1 0 0,-4 0 0 0 0,4 1 239 0 0,-2 2-276 0 0,1-1-145 0 0,-1 0 95 0 0,1 0 0 0 0,0 0 0 0 0,0 0 0 0 0,0 1 0 0 0,0-1 0 0 0,1 1 0 0 0,-1 0 0 0 0,-5 4 0 0 0,7-5 69 0 0,-1 1 14 0 0,-3 2 10 0 0,1 1 1 0 0,-1-1 0 0 0,1 1 0 0 0,0 1 0 0 0,0-1 0 0 0,-4 9 0 0 0,7-13-74 0 0,-2 26 805 0 0,7-18-736 0 0,-4-9-159 0 0,0 1 1 0 0,1 0 0 0 0,-1 0-1 0 0,0 0 1 0 0,1 0 0 0 0,-1 0 0 0 0,0-1-1 0 0,1 1 1 0 0,-1 0 0 0 0,1 0-1 0 0,-1-1 1 0 0,1 1 0 0 0,0 0-1 0 0,-1-1 1 0 0,1 1 0 0 0,0 0-1 0 0,1 0 1 0 0,20 13 393 0 0,-20-13-328 0 0,25 7 173 0 0,-24-8-216 0 0,1 1 4 0 0,0-1 1 0 0,1 1-1 0 0,-1-1 0 0 0,0 0 0 0 0,1 0 0 0 0,-1-1 1 0 0,0 1-1 0 0,1-1 0 0 0,-1 0 0 0 0,0 0 0 0 0,0 0 1 0 0,1-1-1 0 0,-1 1 0 0 0,0-1 0 0 0,-1 0 0 0 0,1 0 1 0 0,0-1-1 0 0,-1 1 0 0 0,1-1 0 0 0,-1 0 0 0 0,1 0 1 0 0,-1 0-1 0 0,3-4 0 0 0,-5 5-31 0 0,1 0 1 0 0,-1 0-1 0 0,0 0 0 0 0,0-1 0 0 0,0 1 1 0 0,0 0-1 0 0,0-1 0 0 0,0 1 1 0 0,-1-1-1 0 0,1 1 0 0 0,-1-1 0 0 0,0 1 1 0 0,0-1-1 0 0,1 1 0 0 0,-2-1 1 0 0,1 1-1 0 0,0-1 0 0 0,0 1 0 0 0,-1-1 1 0 0,0 1-1 0 0,1-1 0 0 0,-3-2 1 0 0,3 3 2 0 0,-12-18 84 0 0,11 18-68 0 0,0 1-23 0 0,1 0 1 0 0,-1-1-1 0 0,0 1 1 0 0,1 0-1 0 0,-1-1 1 0 0,0 1-1 0 0,0 0 1 0 0,0 0-1 0 0,0 0 1 0 0,0 0-1 0 0,0 0 1 0 0,-1 0-1 0 0,1 0 1 0 0,0 0-1 0 0,0 0 1 0 0,-1 0-1 0 0,1 1 1 0 0,0-1-1 0 0,-1 1 1 0 0,1-1-1 0 0,-3 0 1 0 0,2 1 24 0 0,-8-2-28 0 0,7 1-23 0 0,1 1 0 0 0,-1 0 0 0 0,1-1-1 0 0,-1 1 1 0 0,1 0 0 0 0,-1 1 0 0 0,1-1 0 0 0,-1 0 0 0 0,1 1 0 0 0,-1-1 0 0 0,1 1 0 0 0,-1 0 0 0 0,1 0 0 0 0,0 0 0 0 0,-1 0 0 0 0,-2 2 0 0 0,-13 14-7252 0 0,9-12 3480 0 0,8-4 3155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2:40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32 776 0 0,'0'0'3363'0'0,"-2"-2"-2489"0"0,-1 0-1 0 0,0 0 1 0 0,0 1-1 0 0,0-1 1 0 0,0 1-1 0 0,0-1 1 0 0,0 1 0 0 0,-5-2-1 0 0,8 4-881 0 0,-2-1 33 0 0,0 0 1 0 0,1 1-1 0 0,-1 0 1 0 0,1-1-1 0 0,-1 1 1 0 0,1 0-1 0 0,0 0 1 0 0,-1-1-1 0 0,1 1 1 0 0,0 0-1 0 0,-1 1 1 0 0,1-1-1 0 0,0 0 1 0 0,-1 2-1 0 0,1-2 80 0 0,-22 48 509 0 0,-10 71 214 0 0,-12 43-308 0 0,38-140-479 0 0,3-11-6 0 0,-29 87 436 0 0,32-98-467 0 0,1 4 9 0 0,-1-1 1 0 0,0 0-1 0 0,0 0 0 0 0,0 0 1 0 0,0 0-1 0 0,-1 0 1 0 0,-3 6-1 0 0,-2 6 74 0 0,7-14 45 0 0,-5 5-97 0 0,6-11 63 0 0,5-14 50 0 0,-5 14-199 0 0,1-4 31 0 0,4-1 30 0 0,35-91 103 0 0,-24 56-142 0 0,28-51-1 0 0,-38 80 39 0 0,0-1 0 0 0,-1 0 0 0 0,-1 0 0 0 0,0-1 0 0 0,2-17 0 0 0,-5 26-31 0 0,3-17 42 0 0,-4 23-43 0 0,2-13-4 0 0,-1 7 40 0 0,-1 6 21 0 0,-1 2-36 0 0,0 0-1 0 0,0-1 1 0 0,1 1-1 0 0,-1 0 1 0 0,0 0-1 0 0,0-1 1 0 0,0 1 0 0 0,0 0-1 0 0,0 0 1 0 0,0 0-1 0 0,0-1 1 0 0,1 1-1 0 0,-1 0 1 0 0,0 0-1 0 0,0-1 1 0 0,0 1-1 0 0,0 0 1 0 0,0-1 0 0 0,0 1-1 0 0,0 0 1 0 0,0 0-1 0 0,0-1 1 0 0,-1 1-1 0 0,1 0 1 0 0,0 0-1 0 0,0-1 1 0 0,0 1 0 0 0,0 0-1 0 0,0 0 1 0 0,0 0-1 0 0,0-1 1 0 0,-1 1-1 0 0,1 0 1 0 0,0 0-1 0 0,0 0 1 0 0,0-1-1 0 0,0 1 1 0 0,-1 0 0 0 0,1 0-1 0 0,0 0 1 0 0,0 0-1 0 0,0-1 1 0 0,-1 1-1 0 0,1 0 1 0 0,0 0-1 0 0,-14 18 21 0 0,11-14 266 0 0,3-8-396 0 0,0-14 125 0 0,0 14-31 0 0,0 1 24 0 0,-2-5 18 0 0,-6-16-1367 0 0,7 21 225 0 0,0 1 1 0 0,-1-1-1 0 0,1 0 1 0 0,1 0-1 0 0,-1 1 1 0 0,0-1-1 0 0,0-4 1 0 0,1-10-999 0 0,-1 2 211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02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7 880 0 0,'0'0'1058'0'0,"-6"-4"-962"0"0,4 2 468 0 0,9 2 2945 0 0,141 12-3411 0 0,-75-13-105 0 0,-10-1 92 0 0,-59 1-55 0 0,-1 1-8 0 0,28-2-72 0 0,-19 3 106 0 0,-34 3 477 0 0,-105 17-546 0 0,125-20 21 0 0,-1-1-41 0 0,2 0 31 0 0,0 0 0 0 0,0 0-1 0 0,0 0 1 0 0,0 0 0 0 0,0 0 0 0 0,0 0-1 0 0,1 1 1 0 0,-1-1 0 0 0,0 0 0 0 0,0 1-1 0 0,0-1 1 0 0,0 0 0 0 0,0 1 0 0 0,0-1 0 0 0,0 1-1 0 0,1 0 1 0 0,-1-1 0 0 0,0 1 0 0 0,-1 1-1 0 0,13 6-57 0 0,-4-4 98 0 0,-2-1-16 0 0,-2-3-82 0 0,27 6 49 0 0,63 6 104 0 0,-90-12-83 0 0,5 1-24 0 0,-8-1 26 0 0,0 0 0 0 0,0 0 0 0 0,0 0 1 0 0,0 0-1 0 0,0 0 0 0 0,0 0 1 0 0,0 0-1 0 0,0 0 0 0 0,0 0 1 0 0,-1 0-1 0 0,1 0 0 0 0,0 0 0 0 0,0 0 1 0 0,0 0-1 0 0,0 1 0 0 0,0-1 1 0 0,0 0-1 0 0,0 0 0 0 0,0 0 1 0 0,0 0-1 0 0,0 0 0 0 0,0 0 0 0 0,0 0 1 0 0,0 0-1 0 0,0 0 0 0 0,0 0 1 0 0,0 0-1 0 0,0 0 0 0 0,0 0 1 0 0,1 0-1 0 0,-1 0 0 0 0,0 0 0 0 0,0 0 1 0 0,0 1-1 0 0,0-1 0 0 0,0 0 1 0 0,0 0-1 0 0,0 0 0 0 0,0 0 1 0 0,0 0-1 0 0,0 0 0 0 0,0 0 0 0 0,0 0 1 0 0,0 0-1 0 0,0 0 0 0 0,0 0 1 0 0,0 0-1 0 0,0 0 0 0 0,0 0 0 0 0,0 0 1 0 0,0 0-1 0 0,0 0 0 0 0,1 0 1 0 0,-11 1-54 0 0,7 0-23 0 0,1-1 1 0 0,-1 1 0 0 0,0-1 0 0 0,0 1-1 0 0,0 0 1 0 0,0 0 0 0 0,0 0 0 0 0,1 1 0 0 0,-4 1-1 0 0,4-2-300 0 0,2 6-3989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08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15 1688 0 0,'0'1'84'0'0,"-1"-1"0"0"0,1 0 0 0 0,0 0 0 0 0,0 0 0 0 0,0 0-1 0 0,-1 1 1 0 0,1-1 0 0 0,0 0 0 0 0,0 0 0 0 0,0 1 0 0 0,0-1 0 0 0,-1 0-1 0 0,1 0 1 0 0,0 1 0 0 0,0-1 0 0 0,0 0 0 0 0,0 0 0 0 0,0 1 0 0 0,0-1 0 0 0,0 0-1 0 0,0 0 1 0 0,0 1 0 0 0,0-1 0 0 0,0 0 0 0 0,0 0 0 0 0,0 1 0 0 0,0-1 0 0 0,0 0-1 0 0,0 0 1 0 0,0 1 0 0 0,0-1 0 0 0,1 0 0 0 0,-1 0 0 0 0,0 1 0 0 0,0-1-1 0 0,0 0 1 0 0,0 0 0 0 0,0 1 0 0 0,1-1 0 0 0,-1 0 0 0 0,14 9 979 0 0,18-1-388 0 0,29-7 403 0 0,95-10 1 0 0,57-21 80 0 0,-195 28-955 0 0,-16 1-3 0 0,-2 1-179 0 0,1 0 0 0 0,-1 0 0 0 0,0 0-1 0 0,0 0 1 0 0,1 0 0 0 0,-1 0 0 0 0,0 0-1 0 0,0 0 1 0 0,1 0 0 0 0,-1 0 0 0 0,0 0-1 0 0,0 0 1 0 0,1 0 0 0 0,-1 0 0 0 0,0 0-1 0 0,0 0 1 0 0,1 0 0 0 0,-1 0 0 0 0,0 0-1 0 0,0 0 1 0 0,0 1 0 0 0,1-1 0 0 0,-1 0-1 0 0,0 0 1 0 0,0 0 0 0 0,1 0 0 0 0,-1 0-1 0 0,0 1 1 0 0,0-1 0 0 0,0 0 0 0 0,0 0-1 0 0,1 0 1 0 0,-1 1 0 0 0,0-1 0 0 0,0 0-1 0 0,0 0 1 0 0,0 1 0 0 0,0-1 0 0 0,0 1-1 0 0,-4 8 568 0 0,1-5-722 0 0,1-2 151 0 0,0 0-1 0 0,1 0 0 0 0,-1 0 0 0 0,0 0 0 0 0,0-1 1 0 0,-1 1-1 0 0,1-1 0 0 0,0 1 0 0 0,0-1 0 0 0,-1 0 1 0 0,1 0-1 0 0,-4 2 0 0 0,-4 1 19 0 0,-40 21 43 0 0,-12 8-85 0 0,61-32-16 0 0,1-1 7 0 0,1 0 17 0 0,-1 0 0 0 0,1 0 0 0 0,-1 0-1 0 0,1 1 1 0 0,-1-1 0 0 0,1 0 0 0 0,-1 0-1 0 0,1 1 1 0 0,-1-1 0 0 0,0 0 0 0 0,1 1 0 0 0,-1-1-1 0 0,0 1 1 0 0,1-1 0 0 0,-1 0 0 0 0,0 1 0 0 0,1-1-1 0 0,-1 1 1 0 0,0-1 0 0 0,1 1 0 0 0,-1 0-3 0 0,1 0 0 0 0,-1 0 0 0 0,0-1 1 0 0,1 1-1 0 0,-1 0 0 0 0,1-1 0 0 0,0 1 0 0 0,-1-1 1 0 0,1 1-1 0 0,-1 0 0 0 0,1-1 0 0 0,0 1 0 0 0,-1-1 1 0 0,1 0-1 0 0,0 1 0 0 0,0-1 0 0 0,-1 0 1 0 0,1 1-1 0 0,0-1 0 0 0,0 0 0 0 0,1 1 0 0 0,62 20 62 0 0,-62-20-26 0 0,4 4 63 0 0,-5-4-92 0 0,-1 1 0 0 0,0 0 1 0 0,0-1-1 0 0,0 1 1 0 0,1 0-1 0 0,-2-1 1 0 0,1 1-1 0 0,0 0 1 0 0,0-1-1 0 0,0 1 1 0 0,-1 2-1 0 0,-4 4 773 0 0,10-40-13293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27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32 261 1144 0 0,'0'0'462'0'0,"-9"9"2249"0"0,9-9-2826 0 0,-14 10 2826 0 0,5-7 4593 0 0,13-12-7269 0 0,4-10 797 0 0,19-35-1 0 0,0 5 152 0 0,-3 7-486 0 0,1-5-14 0 0,-22 41-373 0 0,0-1 0 0 0,1 1 0 0 0,-1 0 0 0 0,1 0 0 0 0,6-7 0 0 0,-3 5 41 0 0,-6 6-94 0 0,0-1 32 0 0,1-2-119 0 0,0 32 489 0 0,-2-18-410 0 0,7 35-11 0 0,-6-37-42 0 0,1 0 0 0 0,-1 1-1 0 0,1-1 1 0 0,1 0 0 0 0,5 13 0 0 0,-3-7-47 0 0,1 1 0 0 0,15 25 0 0 0,-20-38 34 0 0,16 17-153 0 0,-13-15 181 0 0,-4-3-10 0 0,0 0 1 0 0,0 0-1 0 0,1 1 0 0 0,-1-1 0 0 0,0 0 1 0 0,1 0-1 0 0,-1 0 0 0 0,0 0 0 0 0,1 0 1 0 0,-1 0-1 0 0,0 0 0 0 0,0 0 0 0 0,1 0 0 0 0,-1 0 1 0 0,0 0-1 0 0,1 0 0 0 0,-1 0 0 0 0,0 0 1 0 0,1 0-1 0 0,-1 0 0 0 0,0 0 0 0 0,0-1 1 0 0,1 1-1 0 0,-1 0 0 0 0,0 0 0 0 0,1 0 1 0 0,-1-1-1 0 0,11-9-3 0 0,-8 8-2 0 0,-1 0 0 0 0,0-1 0 0 0,0 1 0 0 0,0-1 0 0 0,0 1 0 0 0,0-1 0 0 0,-1 0 0 0 0,1 1 0 0 0,-1-1 0 0 0,1 0 0 0 0,-1 0 0 0 0,0 0 0 0 0,0 0 0 0 0,0-4 0 0 0,7-18-6 0 0,3-27 80 0 0,-10 51-79 0 0,14-27-19 0 0,-14 26 37 0 0,0 1-1 0 0,-1 0-4 0 0,1 1 0 0 0,-1 0 0 0 0,0-1 0 0 0,0 1 1 0 0,0-1-1 0 0,1 1 0 0 0,-1 0 0 0 0,0-1 0 0 0,0 1 0 0 0,1 0 0 0 0,-1 0 1 0 0,0-1-1 0 0,1 1 0 0 0,-1 0 0 0 0,0 0 0 0 0,1-1 0 0 0,-1 1 1 0 0,1 0-1 0 0,-1 0 0 0 0,0 0 0 0 0,1 0 0 0 0,-1-1 0 0 0,1 1 0 0 0,-1 0 1 0 0,1 0-1 0 0,0 0 0 0 0,0 0 0 0 0,0 0 0 0 0,-1 0 0 0 0,1 0 0 0 0,0 0 0 0 0,0 0 1 0 0,0 0-1 0 0,0 0 0 0 0,-1 0 0 0 0,1 0 0 0 0,0 0 0 0 0,0 0 0 0 0,0 1 0 0 0,-1-1 1 0 0,1 0-1 0 0,0 1 0 0 0,-1-1 0 0 0,1 0 0 0 0,0 1 0 0 0,0-1 0 0 0,-1 1 0 0 0,2 0 0 0 0,5 10-3 0 0,-3-3 20 0 0,0-1 0 0 0,0 1 0 0 0,4 14 0 0 0,1 2 94 0 0,44 70 529 0 0,-52-92-605 0 0,0 0-16 0 0,10 15 68 0 0,-11-16-23 0 0,6 9 33 0 0,6-5-8380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28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3152 0 0,'0'0'7534'0'0,"-5"4"-6990"0"0,-13 12-52 0 0,13-13-10 0 0,6 19 2173 0 0,0-20-2534 0 0,0 0 0 0 0,-1 0 0 0 0,1-1 0 0 0,0 1 0 0 0,1-1 0 0 0,-1 1 0 0 0,0-1 0 0 0,0 1 0 0 0,1-1 0 0 0,-1 1 0 0 0,0-1 0 0 0,1 0 0 0 0,0 0 0 0 0,-1 0 0 0 0,1 0 0 0 0,-1 0 0 0 0,4 1 0 0 0,-4-2 468 0 0,1 0-471 0 0,-1 0 0 0 0,1 0 0 0 0,0 0 0 0 0,0-1 0 0 0,-1 1 0 0 0,1-1-1 0 0,0 1 1 0 0,-1-1 0 0 0,1 1 0 0 0,-1-1 0 0 0,1 0 0 0 0,-1 0 0 0 0,1 0 0 0 0,-1 0 0 0 0,3-2-1 0 0,-2-6 138 0 0,-1 8-235 0 0,-1 0 1 0 0,1 0-1 0 0,-1 0 0 0 0,0 0 1 0 0,0 0-1 0 0,1 0 0 0 0,-1-1 1 0 0,0 1-1 0 0,0 0 0 0 0,0 0 1 0 0,0 0-1 0 0,0 0 0 0 0,0 0 1 0 0,0 0-1 0 0,-1 0 0 0 0,1 0 1 0 0,0 0-1 0 0,-1 0 0 0 0,1 0 1 0 0,0 0-1 0 0,-1 0 0 0 0,1 0 1 0 0,-1 0-1 0 0,0 0 0 0 0,1 0 1 0 0,-1 0-1 0 0,0 0 0 0 0,0 0 1 0 0,1 1-1 0 0,-1-1 1 0 0,0 0-1 0 0,0 1 0 0 0,0-1 1 0 0,0 0-1 0 0,-1 0 0 0 0,-1 0-231 0 0,0 0 1 0 0,0-1-1 0 0,-1 1 0 0 0,1 1 1 0 0,0-1-1 0 0,0 0 0 0 0,0 1 0 0 0,-1 0 1 0 0,1 0-1 0 0,0 0 0 0 0,-1 0 1 0 0,1 0-1 0 0,0 0 0 0 0,-4 2 0 0 0,-2-1-2908 0 0,-23 7-8953 0 0,30-7 10273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2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 2600 0 0,'2'-9'13942'0'0,"9"24"-13580"0"0,-8-11 28 0 0,-1 3 52 0 0,-1 0 0 0 0,1 1 0 0 0,-1 0 0 0 0,0 9 0 0 0,1 34 708 0 0,-8 80 0 0 0,-7 122 9 0 0,7-153-1000 0 0,4-95 1472 0 0,1-4-2068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29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2792 0 0,'0'0'1744'0'0,"11"-9"2795"0"0,51-107 3215 0 0,-62 115-7554 0 0,1-1-93 0 0,0-1 68 0 0,0 1 0 0 0,0 0-1 0 0,0-1 1 0 0,0 1 0 0 0,1 0-1 0 0,-1 0 1 0 0,1 0 0 0 0,-1 0-1 0 0,1 0 1 0 0,3-3 0 0 0,7 20-144 0 0,-9-11 14 0 0,-1 4-18 0 0,0 0 0 0 0,0 0 1 0 0,0 0-1 0 0,1-1 0 0 0,1 1 1 0 0,-1-1-1 0 0,1 0 0 0 0,8 12 1 0 0,-11-17-54 0 0,-1-1 33 0 0,1 0 0 0 0,-1 0 0 0 0,1 0 1 0 0,-1 0-1 0 0,1 1 0 0 0,0-1 0 0 0,-1 0 0 0 0,1 0 1 0 0,0 0-1 0 0,0 0 0 0 0,-1 0 0 0 0,1-1 0 0 0,0 1 1 0 0,0 0-1 0 0,0 0 0 0 0,0-1 0 0 0,0 1 1 0 0,0 0-1 0 0,1-1 0 0 0,-1 1 0 0 0,1 0 0 0 0,21 7 27 0 0,-21-8-12 0 0,13-11 9 0 0,-11 6-11 0 0,0 1 1 0 0,0-1-1 0 0,0 0 0 0 0,-1 0 1 0 0,5-9-1 0 0,5-7 57 0 0,-7 11-82 0 0,10-14 126 0 0,5-2 215 0 0,-20 25-249 0 0,2 1-67 0 0,-1 0 0 0 0,1 0 1 0 0,-1 0-1 0 0,0 1 0 0 0,1-1 0 0 0,-1 1 0 0 0,0 0 0 0 0,1-1 0 0 0,-1 1 1 0 0,4 2-1 0 0,-4-2-29 0 0,2 2 44 0 0,32 34 427 0 0,-34-36-398 0 0,-1 1 15 0 0,25 33 102 0 0,-26-33-211 0 0,7 10-1797 0 0,-1-6-2564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29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13 3572 0 0,'12'-12'12979'0'0,"-19"48"-12123"0"0,1-13-541 0 0,2 1 0 0 0,-3 39 0 0 0,7-60-1269 0 0,-1 3-3914 0 0,1-5 4082 0 0,-1 1-1 0 0,1-1 0 0 0,-1 0 0 0 0,0 1 0 0 0,1-1 1 0 0,-1 0-1 0 0,0 1 0 0 0,0-1 0 0 0,0 0 1 0 0,0 0-1 0 0,-2 2 0 0 0,-5 3-1126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30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0 202 2168 0 0,'7'-13'3422'0'0,"4"-19"-1420"0"0,2 2 1 0 0,1 0-1 0 0,1 0 1 0 0,20-27-1 0 0,-34 55-1860 0 0,0-1 62 0 0,-1 3-184 0 0,0 0 0 0 0,0 0 0 0 0,0 0 0 0 0,0 0 1 0 0,0-1-1 0 0,0 1 0 0 0,0 0 0 0 0,1 0 0 0 0,-1 0 0 0 0,0 0 0 0 0,0-1 0 0 0,0 1 0 0 0,0 0 0 0 0,0 0 0 0 0,0 0 0 0 0,0 0 1 0 0,0 0-1 0 0,0-1 0 0 0,0 1 0 0 0,1 0 0 0 0,-1 0 0 0 0,0 0 0 0 0,0 0 0 0 0,0 0 0 0 0,0 0 0 0 0,0-1 0 0 0,0 1 0 0 0,1 0 1 0 0,-1 0-1 0 0,0 0 0 0 0,0 0 0 0 0,0 0 0 0 0,0 0 0 0 0,1 0 0 0 0,-1 0 0 0 0,0 0 0 0 0,0 0 0 0 0,0 0 0 0 0,0 0 0 0 0,1 0 0 0 0,-1 0 1 0 0,0 0-1 0 0,0 0 0 0 0,0 0 0 0 0,0 0 0 0 0,1 0 0 0 0,-1 0 0 0 0,0 0 0 0 0,0 0 0 0 0,0 0 0 0 0,0 1 0 0 0,1-1 0 0 0,-1 0 1 0 0,0 0-1 0 0,0 0 0 0 0,0 0 0 0 0,0 0 0 0 0,3 2 33 0 0,-1 1-1 0 0,1-1 1 0 0,-1 1 0 0 0,0-1-1 0 0,0 1 1 0 0,0 0 0 0 0,0-1-1 0 0,0 1 1 0 0,2 6 0 0 0,9 28 320 0 0,-9-24-215 0 0,0-1 1 0 0,1 1-1 0 0,12 21 1 0 0,-16-32-130 0 0,0 0 25 0 0,-1-1-45 0 0,0-1-1 0 0,0 1 1 0 0,0-1-1 0 0,0 1 1 0 0,1-1-1 0 0,-1 1 1 0 0,0-1-1 0 0,0 1 1 0 0,0-1-1 0 0,1 1 1 0 0,-1-1-1 0 0,0 1 0 0 0,1-1 1 0 0,-1 1-1 0 0,0-1 1 0 0,1 1-1 0 0,-1-1 1 0 0,1 0-1 0 0,-1 1 1 0 0,0-1-1 0 0,1 0 1 0 0,-1 1-1 0 0,1-1 1 0 0,-1 0-1 0 0,1 0 0 0 0,-1 1 1 0 0,1-1-1 0 0,-1 0 1 0 0,1 0-1 0 0,0 0 1 0 0,-1 0-1 0 0,1 0 1 0 0,-1 0-1 0 0,1 0 1 0 0,-1 0-1 0 0,1 0 0 0 0,-1 0 1 0 0,2 0-1 0 0,4-3-7 0 0,13-9 62 0 0,21-28 42 0 0,-24 26-122 0 0,-15 12 32 0 0,6 2-14 0 0,-6 0-3 0 0,0 0 1 0 0,0 0 0 0 0,0-1 0 0 0,0 1-1 0 0,-1 0 1 0 0,1 0 0 0 0,0 1 0 0 0,0-1-1 0 0,0 0 1 0 0,0 0 0 0 0,0 0 0 0 0,0 1-1 0 0,0-1 1 0 0,0 0 0 0 0,0 1 0 0 0,0-1-1 0 0,0 1 1 0 0,0-1 0 0 0,-1 1 0 0 0,1-1-1 0 0,0 1 1 0 0,0 0 0 0 0,-1-1-1 0 0,1 1 1 0 0,0 0 0 0 0,-1 0 0 0 0,1 0-1 0 0,2 2 4 0 0,6 15 5 0 0,5 17-94 0 0,-10-27 125 0 0,-3-7 92 0 0,15 22-1973 0 0,-16-23 1525 0 0,1 1 0 0 0,0 0 0 0 0,0-1 0 0 0,0 1 1 0 0,0 0-1 0 0,0-1 0 0 0,0 1 0 0 0,0-1 0 0 0,0 0 1 0 0,0 1-1 0 0,0-1 0 0 0,0 0 0 0 0,0 0 0 0 0,0 1 1 0 0,0-1-1 0 0,0 0 0 0 0,0 0 0 0 0,2 0 0 0 0,0-1-2379 0 0,8-10-3964 0 0,-9 9 4751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31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0 3972 0 0,'0'0'7237'0'0,"-2"6"-6656"0"0,-6 15-78 0 0,6-18-299 0 0,0-1 1 0 0,0 1-1 0 0,0-1 0 0 0,0 1 0 0 0,-1-1 0 0 0,1 0 1 0 0,-1 0-1 0 0,1 0 0 0 0,-1 0 0 0 0,0-1 0 0 0,0 1 1 0 0,0-1-1 0 0,-5 2 0 0 0,7-2 2 0 0,-2 0-45 0 0,-22 2 655 0 0,23-3-655 0 0,-1-2 195 0 0,0 0 0 0 0,0-1 1 0 0,0 1-1 0 0,-1 0 1 0 0,1 0-1 0 0,-7-2 0 0 0,-33 186 1227 0 0,42-180-2418 0 0,1-1 386 0 0,0 0 0 0 0,0 0 0 0 0,-1 0-1 0 0,1-1 1 0 0,0 1 0 0 0,-1 0 0 0 0,1 0-1 0 0,0-1 1 0 0,-1 1 0 0 0,1 0 0 0 0,-1-1-1 0 0,1 1 1 0 0,-1-1 0 0 0,0 1 0 0 0,1 0-1 0 0,-1-1 1 0 0,0 1 0 0 0,1-1 0 0 0,-1 0-1 0 0,0 1 1 0 0,1-1 0 0 0,-3 1 0 0 0,-8 4-5981 0 0,6-4 5779 0 0,2 0-1142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32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0 172 2896 0 0,'26'-57'8696'0'0,"-12"31"-6588"0"0,16-26-1 0 0,-28 49-1915 0 0,1-1 0 0 0,-1 1 1 0 0,1-1-1 0 0,-1 1 0 0 0,1 0 0 0 0,0 0 1 0 0,0 0-1 0 0,1 0 0 0 0,5-4 1 0 0,-7 6 752 0 0,2 3-780 0 0,14 7-10 0 0,-16-7-102 0 0,0 0-1 0 0,0 0 1 0 0,0 0-1 0 0,0 1 1 0 0,0-1-1 0 0,0 1 1 0 0,-1 0-1 0 0,1-1 1 0 0,-1 1-1 0 0,0 0 1 0 0,2 5 0 0 0,-1-3 4 0 0,10 24 336 0 0,2-1 0 0 0,19 27 0 0 0,-32-54-348 0 0,0 1 3 0 0,18 11 98 0 0,-17-12-10 0 0,1-2-84 0 0,1 0-22 0 0,-2 0-27 0 0,0 1 0 0 0,0-1 0 0 0,0 0 0 0 0,0 0-1 0 0,-1 0 1 0 0,1 0 0 0 0,0 0 0 0 0,-1 0 0 0 0,1 0 0 0 0,0 0 0 0 0,-1-1-1 0 0,1 1 1 0 0,-1 0 0 0 0,0-1 0 0 0,0 0 0 0 0,1 1 0 0 0,-1-1-1 0 0,1-2 1 0 0,47-68 71 0 0,-48 71-100 0 0,11-9 63 0 0,-10 10-30 0 0,0 0 0 0 0,0 0-1 0 0,0 0 1 0 0,0 0 0 0 0,0 0 0 0 0,0 1-1 0 0,0-1 1 0 0,0 1 0 0 0,0-1 0 0 0,0 1-1 0 0,-1 0 1 0 0,1 0 0 0 0,0 0 0 0 0,0 0 0 0 0,-1 0-1 0 0,1 0 1 0 0,-1 0 0 0 0,1 0 0 0 0,-1 1-1 0 0,1-1 1 0 0,-1 1 0 0 0,0-1 0 0 0,0 1 0 0 0,2 2-1 0 0,-2-3 32 0 0,22 34 236 0 0,6 18 44 0 0,-28-51-413 0 0,4 3-137 0 0,2 3-2114 0 0,11-4-7362 0 0,3-14 352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49:32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0 3184 0 0,'0'0'9649'0'0,"0"5"-8936"0"0,-3 16-66 0 0,2-16-86 0 0,-1-3-69 0 0,-27 34 2130 0 0,28-35-2417 0 0,-3 2-14 0 0,3-2-148 0 0,1-1 1 0 0,0 1-1 0 0,-1-1 1 0 0,0 1 0 0 0,1-1-1 0 0,-1 1 1 0 0,1-1-1 0 0,-1 0 1 0 0,0 1 0 0 0,1-1-1 0 0,-1 0 1 0 0,0 1-1 0 0,1-1 1 0 0,-1 0-1 0 0,0 0 1 0 0,1 0 0 0 0,-1 1-1 0 0,0-1 1 0 0,1 0-1 0 0,-1 0 1 0 0,0 0 0 0 0,0 0-1 0 0,1 0 1 0 0,-1-1-1 0 0,0 1 1 0 0,1 0 0 0 0,-1 0-1 0 0,-1-1 1 0 0,0-1-26 0 0,0 0 1 0 0,1 0 0 0 0,-1 0-1 0 0,1-1 1 0 0,-1 1 0 0 0,1-1-1 0 0,0 1 1 0 0,0-1 0 0 0,0 1-1 0 0,-1-6 1 0 0,1 6-13 0 0,-2-23 78 0 0,1 21-10 0 0,2 3-71 0 0,0 1 0 0 0,0 0 0 0 0,-1 0 0 0 0,1 0 0 0 0,0-1 0 0 0,0 1 0 0 0,0 0 0 0 0,-1 0 0 0 0,1 0 0 0 0,0-1 0 0 0,-1 1 0 0 0,1 0 0 0 0,0 0 0 0 0,0 0 0 0 0,-1 0 0 0 0,1 0 0 0 0,0 0 0 0 0,-1 0 0 0 0,1 0 0 0 0,0 0 0 0 0,-1 0 0 0 0,1 0 0 0 0,0 0 0 0 0,-1 0 0 0 0,1 0 0 0 0,0 0 0 0 0,-1 0 0 0 0,1 0 0 0 0,0 0 0 0 0,-1 1 0 0 0,-20 7-8 0 0,2 2 113 0 0,16-9-59 0 0,1 1 0 0 0,-1-1 0 0 0,0 1 0 0 0,0-1 0 0 0,0 0 0 0 0,0 0 1 0 0,1 0-1 0 0,-1 0 0 0 0,-4 0 0 0 0,7-1-26 0 0,0 0 1 0 0,-1 1 0 0 0,1-1-1 0 0,0 0 1 0 0,-1 1-1 0 0,1-1 1 0 0,0 0-1 0 0,0 1 1 0 0,-1-1-1 0 0,1 1 1 0 0,0-1 0 0 0,0 1-1 0 0,0-1 1 0 0,0 1-1 0 0,-1-1 1 0 0,1 1-1 0 0,0-1 1 0 0,0 0-1 0 0,0 1 1 0 0,0-1 0 0 0,0 1-1 0 0,0-1 1 0 0,0 1-1 0 0,0-1 1 0 0,1 1-1 0 0,-1-1 1 0 0,0 1-1 0 0,0-1 1 0 0,0 1 0 0 0,3 11 230 0 0,-3-9 56 0 0,6 15 451 0 0,-3-5-211 0 0,-1 1-1 0 0,2 27 1 0 0,-2-16-184 0 0,-2-23-257 0 0,2 18 57 0 0,-1-16 1615 0 0,0 6-5029 0 0,-1-9 2709 0 0,0 0 0 0 0,0 0-1 0 0,0 0 1 0 0,0-1 0 0 0,0 1-1 0 0,-1 0 1 0 0,1 0 0 0 0,0 0-1 0 0,0 0 1 0 0,-1 0 0 0 0,1-1-1 0 0,0 1 1 0 0,-1 0 0 0 0,1 0 0 0 0,-1 0-1 0 0,1-1 1 0 0,-1 1 0 0 0,1 0-1 0 0,-1-1 1 0 0,0 1 0 0 0,1 0-1 0 0,-1-1 1 0 0,0 1 0 0 0,1-1-1 0 0,-1 1 1 0 0,0-1 0 0 0,0 0-1 0 0,1 1 1 0 0,-1-1 0 0 0,0 1 0 0 0,-1-1-1 0 0,-23 5-3566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17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5 1976 0 0,'0'0'2501'0'0,"-9"-4"4926"0"0,9 4-7426 0 0,-2 4 148 0 0,0 0 1 0 0,0 0-1 0 0,1 0 0 0 0,-1 0 0 0 0,1 1 1 0 0,-1 7-1 0 0,-18 96 1690 0 0,12-73-1398 0 0,-4 43 0 0 0,11-72-399 0 0,0 0 50 0 0,1 0 0 0 0,-1 1 1 0 0,1-1-1 0 0,0 0 0 0 0,2 11 1 0 0,68-81-91 0 0,-62 59 2 0 0,-3 1-16 0 0,1 0 0 0 0,-1 0 0 0 0,1 1 0 0 0,0 0 0 0 0,0 0-1 0 0,1 1 1 0 0,-1-1 0 0 0,12-1 0 0 0,-10 1 3 0 0,29-3-4 0 0,-25 6 6 0 0,-6 0 27 0 0,7 0-24 0 0,-12-1 9 0 0,0 1 0 0 0,0 0 1 0 0,1 0-1 0 0,-1 0 0 0 0,0 0 0 0 0,0 0 1 0 0,1 1-1 0 0,-1-1 0 0 0,0 0 1 0 0,0 0-1 0 0,0 1 0 0 0,1-1 0 0 0,-1 1 1 0 0,0-1-1 0 0,0 1 0 0 0,0 0 0 0 0,0-1 1 0 0,0 1-1 0 0,0 0 0 0 0,0 0 1 0 0,0 0-1 0 0,0 0 0 0 0,-1-1 0 0 0,1 1 1 0 0,0 0-1 0 0,0 0 0 0 0,-1 1 0 0 0,1-1 1 0 0,-1 0-1 0 0,1 0 0 0 0,-1 0 1 0 0,1 0-1 0 0,-1 0 0 0 0,0 1 0 0 0,1-1 1 0 0,-1 0-1 0 0,0 0 0 0 0,0 1 1 0 0,0 0-1 0 0,0 2 22 0 0,-1 0 0 0 0,1 0 0 0 0,-1 0-1 0 0,0-1 1 0 0,0 1 0 0 0,0 0 0 0 0,-1-1 0 0 0,1 1 0 0 0,-1-1 0 0 0,0 1 0 0 0,-3 3 0 0 0,1-1 38 0 0,-1 0-1 0 0,0 0 1 0 0,-1-1 0 0 0,0 0-1 0 0,0 0 1 0 0,-9 6 0 0 0,10-8-62 0 0,0 0 1 0 0,0 0 0 0 0,0-1-1 0 0,-1 1 1 0 0,1-1 0 0 0,-1-1-1 0 0,1 1 1 0 0,-1-1 0 0 0,1 0 0 0 0,-11 1-1 0 0,16-2-75 0 0,-27-2-489 0 0,12-5-2586 0 0,15 7 2844 0 0,-1-1-1 0 0,1 1 1 0 0,0-1-1 0 0,0 1 1 0 0,-1-1-1 0 0,1 1 1 0 0,0-1-1 0 0,0 1 0 0 0,0-1 1 0 0,-1 1-1 0 0,1-1 1 0 0,0 1-1 0 0,0-1 1 0 0,0 1-1 0 0,0-1 1 0 0,0 0-1 0 0,0 1 1 0 0,0-1-1 0 0,0 1 1 0 0,0-1-1 0 0,0 1 1 0 0,0-1-1 0 0,1 1 1 0 0,-1-1-1 0 0,0 0 1 0 0,1 0-1 0 0,7-18-1760 0 0,-2 5 141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18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 2464 0 0,'-3'4'868'0'0,"-16"15"2297"0"0,-37 29-1 0 0,33-30-2435 0 0,-34 36 1 0 0,55-52-1951 0 0,-6 8-5454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18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7 1656 0 0,'-2'0'547'0'0,"-36"-6"2797"0"0,35 6-2988 0 0,0 0-8 0 0,-7 1 0 0 0,0 0-1 0 0,0 0 1 0 0,0 1-1 0 0,0 0 0 0 0,1 1 1 0 0,-1 0-1 0 0,0 1 1 0 0,1 0-1 0 0,0 0 1 0 0,0 1-1 0 0,0 0 1 0 0,1 0-1 0 0,0 1 1 0 0,0 1-1 0 0,-13 12 0 0 0,17-15-233 0 0,0 1-1 0 0,0-1 0 0 0,1 1 1 0 0,0 0-1 0 0,0 0 0 0 0,0 1 0 0 0,0-1 1 0 0,1 1-1 0 0,0-1 0 0 0,-2 9 1 0 0,4-12-2 0 0,0 1-71 0 0,0 1 1 0 0,0-1-1 0 0,1 1 0 0 0,0-1 1 0 0,-1 0-1 0 0,1 1 0 0 0,1-1 0 0 0,-1 0 1 0 0,0 0-1 0 0,1 0 0 0 0,-1 0 1 0 0,1 0-1 0 0,0 0 0 0 0,0 0 0 0 0,0-1 1 0 0,0 1-1 0 0,1-1 0 0 0,-1 1 1 0 0,1-1-1 0 0,0 0 0 0 0,-1 0 0 0 0,1 0 1 0 0,0 0-1 0 0,0-1 0 0 0,0 1 1 0 0,0-1-1 0 0,0 0 0 0 0,1 1 0 0 0,3-1 1 0 0,0 1-282 0 0,1 0 1 0 0,-1 0 0 0 0,1-1 0 0 0,-1-1-1 0 0,11 1 1 0 0,-10-2-802 0 0,-1 1-1 0 0,1-1 1 0 0,-1-1-1 0 0,14-3 1 0 0,6-6-3354 0 0,-15 3 2509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19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0 2580 0 0,'-120'105'10049'0'0,"46"-42"-9821"0"0,67-57-2345 0 0,0 0 0 0 0,0-1 0 0 0,-1 0 0 0 0,-12 6 0 0 0,9-5 313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2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 3204 0 0,'8'-3'10948'0'0,"-4"41"-8790"0"0,-2 0 0 0 0,-5 62-1 0 0,0-8-927 0 0,6 179 1233 0 0,-5-115-875 0 0,2-154-1537 0 0,0-1-55 0 0,0 0 0 0 0,0 0 0 0 0,-1 0 0 0 0,1 0 1 0 0,0-1-1 0 0,0 1 0 0 0,-1 0 0 0 0,1 0 0 0 0,-1 0 0 0 0,1 0 0 0 0,0-1 0 0 0,-1 1 0 0 0,-1 1 0 0 0,1-2-603 0 0,-1 0-1 0 0,0 0 1 0 0,1 0-1 0 0,-1-1 1 0 0,1 1-1 0 0,-1 0 0 0 0,0-1 1 0 0,1 1-1 0 0,-1-1 1 0 0,1 1-1 0 0,-1-1 1 0 0,1 0-1 0 0,-1 0 0 0 0,1 0 1 0 0,-1 0-1 0 0,-1-2 1 0 0,-26-24-4586 0 0,15 14 2490 0 0,-44-44-3223 0 0,34 35 4314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21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20 1964 0 0,'-19'-11'7144'0'0,"10"4"-2777"0"0,7 6-2832 0 0,1 7-1157 0 0,4 10-648 0 0,-3-14 417 0 0,1 4-118 0 0,1 0 78 0 0,-1-1 0 0 0,0 1-1 0 0,-1-1 1 0 0,1 12 0 0 0,-8 122 1294 0 0,4-115-1294 0 0,2-22-97 0 0,1 7 70 0 0,1-5-34 0 0,1-6 298 0 0,0-6-346 0 0,-2 6 2 0 0,1-1 0 0 0,-1 0 0 0 0,1 1 0 0 0,0-1 0 0 0,0 1 0 0 0,0-1 0 0 0,0 1 0 0 0,1 0 0 0 0,-1 0 0 0 0,1-1 0 0 0,-1 1 0 0 0,3-2 0 0 0,9-15 76 0 0,8 2-78 0 0,-19 16 2 0 0,3-3 2 0 0,-2 2-10 0 0,0 0 1 0 0,0 1-1 0 0,0-1 1 0 0,0 1-1 0 0,0-1 1 0 0,0 1 0 0 0,1 0-1 0 0,-1 0 1 0 0,0 0-1 0 0,1 1 1 0 0,5-1-1 0 0,2-1 10 0 0,-9 1-18 0 0,1 1-5 0 0,10 0-3 0 0,-9 0 17 0 0,-1 1 57 0 0,-3 0-58 0 0,29 8 42 0 0,-26-8-30 0 0,-1 1 0 0 0,1-1 0 0 0,0 0 0 0 0,-1 1 0 0 0,1-1 0 0 0,-1 1 0 0 0,1 0 0 0 0,-1-1 0 0 0,0 1 0 0 0,0 0 0 0 0,3 5 0 0 0,-3-5 9 0 0,-1 1 0 0 0,0-1 0 0 0,0 1 0 0 0,0 0 0 0 0,0 0 0 0 0,0-1 0 0 0,-1 1 0 0 0,1 0 0 0 0,-1 4 0 0 0,0-5 54 0 0,-6 14 233 0 0,-1-9-271 0 0,0 1 1 0 0,0-1-1 0 0,-1-1 0 0 0,0 1 0 0 0,0-2 1 0 0,0 1-1 0 0,-1-1 0 0 0,0 0 1 0 0,0 0-1 0 0,0-1 0 0 0,-1-1 0 0 0,-11 4 1 0 0,3-7-2159 0 0,12 0-2613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22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11 992 0 0,'0'0'5653'0'0,"-6"-2"-5344"0"0,-19-4 46 0 0,18 4 3 0 0,4 2-30 0 0,-8 1 20 0 0,8-1-26 0 0,-1 1 10 0 0,-5 1 100 0 0,0 0 0 0 0,0 1 0 0 0,0 0 0 0 0,0 0 0 0 0,0 1 0 0 0,-10 7 0 0 0,14-9-265 0 0,1 1 0 0 0,0 0 0 0 0,0 0 0 0 0,1 0 0 0 0,-1 1 0 0 0,0-1 0 0 0,1 1 0 0 0,0 0 0 0 0,0 0 0 0 0,0 0 0 0 0,1 0 0 0 0,-1 0-1 0 0,1 1 1 0 0,-3 6 0 0 0,5-6-28 0 0,-1 0 0 0 0,1 0 0 0 0,0 0 0 0 0,0 0 0 0 0,1 0 0 0 0,1 7 0 0 0,-2-9-21 0 0,2-1-25 0 0,-2 0-84 0 0,0-1 0 0 0,0 0 1 0 0,0 0-1 0 0,1 1 0 0 0,-1-1 0 0 0,0 0 0 0 0,1 0 0 0 0,-1 0 0 0 0,1 1 0 0 0,-1-1 0 0 0,1 0 0 0 0,0 0 1 0 0,-1 0-1 0 0,1 0 0 0 0,1 1 0 0 0,1 1-97 0 0,-1 0 0 0 0,1-1 0 0 0,-1 0 0 0 0,1 1 1 0 0,0-1-1 0 0,0 0 0 0 0,0 0 0 0 0,0-1 0 0 0,1 1 1 0 0,-1-1-1 0 0,0 1 0 0 0,1-1 0 0 0,-1 0 0 0 0,7 1 0 0 0,-1-1-1680 0 0,0 0-1 0 0,0-1 0 0 0,0 0 0 0 0,15-2 0 0 0,-19 1-361 0 0,9-4 203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23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1412 0 0,'0'0'2938'0'0,"-5"3"-2398"0"0,-90 73 3573 0 0,90-71-4177 0 0,0 0 0 0 0,1 0 0 0 0,0 0 0 0 0,0 0 0 0 0,0 1 0 0 0,0-1 0 0 0,-4 10 0 0 0,7-5-1804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2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2648 0 0,'0'0'5397'0'0,"0"16"-6185"0"0,-3-5-4801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24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1820 0 0,'0'0'1548'0'0,"6"9"1013"0"0,1 2-5194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25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1852 0 0,'0'0'8700'0'0,"-4"4"-8470"0"0,3-2-221 0 0,-3 1 96 0 0,1 0 1 0 0,0 0 0 0 0,1 1-1 0 0,-1-1 1 0 0,1 1-1 0 0,-1-1 1 0 0,-1 5 0 0 0,-8 25 864 0 0,-8 35 1 0 0,12-37-446 0 0,4-18-314 0 0,1-1 0 0 0,-2 18 0 0 0,5-28-156 0 0,-3 12 58 0 0,-2 5 215 0 0,4-17 182 0 0,4-7-517 0 0,5-16 23 0 0,-6 16-11 0 0,14-17-71 0 0,-1 8 143 0 0,-14 12-66 0 0,1 1-6 0 0,15-9-53 0 0,-16 9 53 0 0,43-5-132 0 0,-40 6 117 0 0,-1 1 23 0 0,7 2 1 0 0,-7-2 1 0 0,0 0 1 0 0,0 0-1 0 0,0 0 1 0 0,0 1-1 0 0,0-1 1 0 0,0 1-1 0 0,-1 0 1 0 0,1 0-1 0 0,0 0 1 0 0,-1 0-1 0 0,0 0 1 0 0,1 1-1 0 0,-1-1 1 0 0,3 5-1 0 0,-4-5 29 0 0,-1 1 1 0 0,0 0 0 0 0,-1 0 0 0 0,1 0 0 0 0,-1 0 0 0 0,0 0 0 0 0,0 0 0 0 0,0 0 0 0 0,0 0-1 0 0,-1 0 1 0 0,1-1 0 0 0,-1 1 0 0 0,0 0 0 0 0,1-1 0 0 0,-3 3 0 0 0,3-4-1 0 0,-35 14 136 0 0,29-11-128 0 0,-7-3-62 0 0,5 0-9 0 0,-18 2 18 0 0,24-3-8 0 0,1 0-1639 0 0,-8-2 3557 0 0,29-22-17974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26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4 1340 0 0,'0'0'571'0'0,"-4"-1"18"0"0,-15-1-32 0 0,14 2-18 0 0,3 0 8 0 0,-8 0-19 0 0,7 0-49 0 0,0 0 55 0 0,-6 0-148 0 0,0 0 1 0 0,0 1-1 0 0,-1 1 1 0 0,1 0-1 0 0,0 0 1 0 0,0 1-1 0 0,1 0 1 0 0,-1 0-1 0 0,0 1 1 0 0,1 0-1 0 0,0 0 1 0 0,0 1 0 0 0,-10 8-1 0 0,15-10-294 0 0,0 0 1 0 0,0 0-1 0 0,0 0 0 0 0,0 0 1 0 0,1 1-1 0 0,-1-1 0 0 0,1 1 1 0 0,0 0-1 0 0,0 0 0 0 0,0 0 0 0 0,1 0 1 0 0,-2 6-1 0 0,2-8-1 0 0,1 0 24 0 0,-2 9-27 0 0,2-9-20 0 0,1 1 20 0 0,0 0-80 0 0,0-1 0 0 0,1 1 0 0 0,-1 0 0 0 0,1 0 0 0 0,0-1 0 0 0,0 1 0 0 0,0-1 0 0 0,0 1 0 0 0,0-1 0 0 0,0 0 0 0 0,1 0 0 0 0,-1 0 0 0 0,1 0 0 0 0,0 0 0 0 0,0 0 0 0 0,-1-1 0 0 0,1 1 0 0 0,0-1 0 0 0,0 0 0 0 0,0 0 0 0 0,0 0 0 0 0,0-1 0 0 0,1 1 0 0 0,4 0 0 0 0,11 3-641 0 0,-1 0-1180 0 0,-15-4 1093 0 0,-1 0 1 0 0,1 0 0 0 0,0 1-1 0 0,0-2 1 0 0,0 1-1 0 0,0 0 1 0 0,0-1 0 0 0,-1 1-1 0 0,1-1 1 0 0,0 0 0 0 0,2-1-1 0 0,8-4-1086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26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1648 0 0,'-2'2'676'0'0,"-116"90"6682"0"0,115-90-7386 0 0,-3 2-1439 0 0,1 0 1 0 0,-1 0-1 0 0,0 0 1 0 0,-11 5 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27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1932 0 0,'1'3'7338'0'0,"-2"19"-7184"0"0,-19 89 2120 0 0,10-54-1387 0 0,9-55-319 0 0,4-5-575 0 0,-2 2 4 0 0,6-5 15 0 0,0 0 1 0 0,1 0-1 0 0,0 0 0 0 0,0 1 1 0 0,0 0-1 0 0,16-7 0 0 0,-13 9 23 0 0,-5 1-36 0 0,2 0 0 0 0,-1 1 0 0 0,0-1 1 0 0,0 1-1 0 0,0 1 0 0 0,11 0 0 0 0,-15 0 9 0 0,-1-1 0 0 0,0 1 0 0 0,0 0 0 0 0,0 1-1 0 0,1-1 1 0 0,-1 0 0 0 0,0 1 0 0 0,0-1 0 0 0,0 1 0 0 0,0 0 0 0 0,0-1 0 0 0,0 1 0 0 0,0 0 0 0 0,0 0 0 0 0,3 3 0 0 0,-4-3 7 0 0,0 0 1 0 0,-1 0-1 0 0,1 0 1 0 0,-1 0 0 0 0,1 0-1 0 0,-1 0 1 0 0,1 0-1 0 0,-1 0 1 0 0,0 0 0 0 0,0 0-1 0 0,0 1 1 0 0,0-1 0 0 0,1 0-1 0 0,-1 0 1 0 0,-1 0-1 0 0,1 0 1 0 0,0 1 0 0 0,0-1-1 0 0,0 0 1 0 0,-1 0-1 0 0,1 0 1 0 0,0 0 0 0 0,-1 2-1 0 0,-12 26 323 0 0,11-27-294 0 0,1 1-21 0 0,0-1 0 0 0,0 0 0 0 0,-1 0-1 0 0,1 1 1 0 0,-1-1 0 0 0,1 0 0 0 0,-1 0-1 0 0,0-1 1 0 0,0 1 0 0 0,0 0 0 0 0,0-1-1 0 0,0 1 1 0 0,0-1 0 0 0,-1 1 0 0 0,-2 0-1 0 0,-3 1 5 0 0,0-1 0 0 0,0 0-1 0 0,-1-1 1 0 0,-11 1 0 0 0,19-2-24 0 0,-2 0-194 0 0,0 1 0 0 0,0-1 0 0 0,1 0-1 0 0,-1 0 1 0 0,0 0 0 0 0,0-1 0 0 0,0 1 0 0 0,0-1 0 0 0,0 1 0 0 0,1-1 0 0 0,-5-1-1 0 0,6 1-673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28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0 1976 0 0,'0'0'1334'0'0,"-4"1"-734"0"0,-11 3-32 0 0,11-3 32 0 0,1 1-33 0 0,0 0-353 0 0,-9 4 612 0 0,1 1 0 0 0,0 0 0 0 0,1 1 0 0 0,0 0 1 0 0,0 1-1 0 0,-16 18 0 0 0,24-24-756 0 0,0 0 1 0 0,1-1 0 0 0,-1 1-1 0 0,1 0 1 0 0,0 0 0 0 0,-1-1-1 0 0,1 1 1 0 0,1 0 0 0 0,-1 0-1 0 0,0 0 1 0 0,1 1 0 0 0,-1-1-1 0 0,1 0 1 0 0,0 0 0 0 0,0 0 0 0 0,0 0-1 0 0,1 0 1 0 0,-1 0 0 0 0,1 0-1 0 0,-1 0 1 0 0,1 0 0 0 0,0 0-1 0 0,0 0 1 0 0,1 0 0 0 0,-1 0-1 0 0,1 0 1 0 0,-1-1 0 0 0,1 1-1 0 0,0-1 1 0 0,0 1 0 0 0,0-1-1 0 0,0 0 1 0 0,0 0 0 0 0,0 1-1 0 0,1-1 1 0 0,-1-1 0 0 0,1 1-1 0 0,0 0 1 0 0,-1-1 0 0 0,4 2-1 0 0,2 1-436 0 0,-1-1-1 0 0,1 0 0 0 0,0 0 1 0 0,0-1-1 0 0,15 3 0 0 0,-18-4-499 0 0,-1 0 0 0 0,1-1-1 0 0,0 0 1 0 0,0 0-1 0 0,0-1 1 0 0,0 1-1 0 0,0-1 1 0 0,-1 0-1 0 0,1 0 1 0 0,5-3-1 0 0,1-1-1021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2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1708 0 0,'0'0'3971'0'0,"3"2"-3372"0"0,5 6-26 0 0,-6-6 429 0 0,1-2-551 0 0,29 2 1000 0 0,-28-2-1102 0 0,-1 0 25 0 0,2-1-227 0 0,0 0 1 0 0,0 0 0 0 0,-1 0 0 0 0,1 0-1 0 0,-1-1 1 0 0,1 1 0 0 0,-1-1 0 0 0,0 0-1 0 0,1-1 1 0 0,-1 1 0 0 0,0-1 0 0 0,0 0 0 0 0,-1 0-1 0 0,1 0 1 0 0,-1 0 0 0 0,1 0 0 0 0,-1-1-1 0 0,0 0 1 0 0,0 0 0 0 0,-1 0 0 0 0,1 0-1 0 0,-1 0 1 0 0,3-6 0 0 0,-5 9-123 0 0,1 0 0 0 0,-1-1 0 0 0,1 1 0 0 0,-1-1 1 0 0,1 1-1 0 0,-1-1 0 0 0,0 1 0 0 0,1-1 0 0 0,-1 1 0 0 0,0-1 0 0 0,0 1 0 0 0,0-1 0 0 0,0 0 1 0 0,-1 1-1 0 0,1-1 0 0 0,0 1 0 0 0,-1-2 0 0 0,-1 1-1 0 0,1 0 0 0 0,-1 1 0 0 0,0-1 0 0 0,0 1 0 0 0,0 0 0 0 0,1-1 0 0 0,-1 1 0 0 0,0 0 0 0 0,-1 0 0 0 0,1 0 0 0 0,0 0 0 0 0,0 1 0 0 0,0-1 0 0 0,-1 1 0 0 0,1-1 0 0 0,0 1-1 0 0,0 0 1 0 0,-1 0 0 0 0,-3 0 0 0 0,-3-1 16 0 0,6 1 152 0 0,0 0-156 0 0,-23 7-91 0 0,24-6-130 0 0,4 11-4327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32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48 1656 0 0,'-6'-5'545'0'0,"1"0"-1"0"0,-1 1 1 0 0,0-1-1 0 0,0 1 0 0 0,-1 1 1 0 0,1-1-1 0 0,-1 1 1 0 0,0 1-1 0 0,0-1 1 0 0,0 1-1 0 0,0 0 1 0 0,-12-1-1 0 0,17 3-298 0 0,-2-1-100 0 0,0 0 1 0 0,-1 1-1 0 0,1-1 0 0 0,0 1 1 0 0,-1 1-1 0 0,1-1 0 0 0,0 0 0 0 0,-1 1 1 0 0,1 0-1 0 0,0 0 0 0 0,-5 2 1 0 0,-1 0 11 0 0,1-1 1 0 0,0 2 0 0 0,0-1 0 0 0,1 1 0 0 0,-1 1-1 0 0,-15 10 1 0 0,20-12-116 0 0,1-1-1 0 0,-1 1 1 0 0,1 0-1 0 0,0 0 1 0 0,0 0-1 0 0,0 1 1 0 0,0-1-1 0 0,1 1 1 0 0,-1 0-1 0 0,1 0 1 0 0,0-1 0 0 0,0 1-1 0 0,0 1 1 0 0,1-1-1 0 0,-2 6 1 0 0,0-2-77 0 0,2-4 113 0 0,0-2-58 0 0,1 1 0 0 0,-1-1-1 0 0,1 0 1 0 0,0 0 0 0 0,0 1-1 0 0,-1-1 1 0 0,1 0 0 0 0,1 1 0 0 0,-1-1-1 0 0,0 0 1 0 0,1 0 0 0 0,-1 1-1 0 0,1-1 1 0 0,1 3 0 0 0,-2-3-11 0 0,0-1 1 0 0,0 1-1 0 0,0 0 0 0 0,1-1 0 0 0,-1 1 1 0 0,1-1-1 0 0,-1 1 0 0 0,1-1 1 0 0,0 1-1 0 0,0-1 0 0 0,-1 1 1 0 0,1-1-1 0 0,0 0 0 0 0,0 1 1 0 0,1-1-1 0 0,-1 0 0 0 0,0 0 1 0 0,0 0-1 0 0,0 1 0 0 0,1-1 1 0 0,-1-1-1 0 0,1 1 0 0 0,-1 0 1 0 0,0 0-1 0 0,1 0 0 0 0,0-1 1 0 0,-1 1-1 0 0,1-1 0 0 0,-1 1 1 0 0,1-1-1 0 0,2 0 0 0 0,3 0 16 0 0,1-1 0 0 0,-1 0 0 0 0,1-1 0 0 0,-1 0 0 0 0,0 0 0 0 0,0 0 0 0 0,11-6 0 0 0,-11 5 4 0 0,-1-1 0 0 0,1 1-1 0 0,-1-1 1 0 0,0 0 0 0 0,0-1 0 0 0,0 1 0 0 0,-1-1 0 0 0,6-6 0 0 0,-5 5 68 0 0,0 0 1 0 0,0 0 0 0 0,-1-1-1 0 0,0 0 1 0 0,5-7 0 0 0,-9 12-59 0 0,5-7 76 0 0,-6 9-98 0 0,0-1 0 0 0,0 1 0 0 0,0 0 0 0 0,0-1 0 0 0,0 1 0 0 0,0 0 0 0 0,0 0 0 0 0,0 0 0 0 0,1-1 0 0 0,-1 1 0 0 0,0 0 0 0 0,0 0 0 0 0,0-1 0 0 0,0 1 0 0 0,1 0 0 0 0,-1 0 0 0 0,0 0 0 0 0,0 0 0 0 0,0-1 0 0 0,1 1 0 0 0,-1 0 0 0 0,0 0 0 0 0,0 0 0 0 0,1 0 0 0 0,-1 0 0 0 0,0 0 0 0 0,0 0 0 0 0,1 0 0 0 0,-1 0 0 0 0,0 0 0 0 0,0 0 0 0 0,1-1 0 0 0,-1 2 0 0 0,0-1 0 0 0,1 0 0 0 0,-1 0 0 0 0,0 0 0 0 0,0 0 0 0 0,1 0 0 0 0,-1 0 0 0 0,7 17 20 0 0,-5-13-31 0 0,14 30 294 0 0,-13-31-424 0 0,0 1 1 0 0,0-1-1 0 0,0-1 1 0 0,1 1-1 0 0,-1 0 1 0 0,0-1-1 0 0,1 1 1 0 0,0-1-1 0 0,0 0 1 0 0,-1-1-1 0 0,1 1 1 0 0,0-1-1 0 0,1 1 0 0 0,-1-1 1 0 0,0 0-1 0 0,6 0 1 0 0,-5 0-767 0 0,1 0 1 0 0,-1-1-1 0 0,1 0 1 0 0,-1 0-1 0 0,0-1 0 0 0,1 1 1 0 0,-1-1-1 0 0,0 0 1 0 0,0-1-1 0 0,1 1 0 0 0,-1-1 1 0 0,5-2-1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33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2332 0 0,'-8'17'1366'0'0,"-1"0"-1"0"0,0 0 1 0 0,-2-1-1 0 0,0 0 1 0 0,-13 15-1 0 0,-19 25-6100 0 0,37-46 2628 0 0,-3-1 100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34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12 1276 0 0,'0'0'539'0'0,"-13"-8"1106"0"0,7 7-1380 0 0,-1 0 0 0 0,1 0 0 0 0,0 0-1 0 0,-1 1 1 0 0,1 0 0 0 0,0 0 0 0 0,-1 1 0 0 0,1 0 0 0 0,0 0 0 0 0,-1 0 0 0 0,1 1 0 0 0,0 0 0 0 0,0 0 0 0 0,0 1 0 0 0,0-1 0 0 0,-10 8 0 0 0,4-2-57 0 0,0 0 0 0 0,1 1 0 0 0,-1 1 0 0 0,2 0 0 0 0,-1 1 0 0 0,-11 16 0 0 0,20-25-166 0 0,0 1 0 0 0,1-1 1 0 0,-1 1-1 0 0,1-1 1 0 0,0 1-1 0 0,-1 0 0 0 0,1 0 1 0 0,1-1-1 0 0,-1 1 1 0 0,0 0-1 0 0,1 0 1 0 0,-1 0-1 0 0,1 0 0 0 0,0 0 1 0 0,0 0-1 0 0,0 0 1 0 0,1 0-1 0 0,-1 0 0 0 0,1 0 1 0 0,-1 0-1 0 0,1-1 1 0 0,1 5-1 0 0,0-3 15 0 0,0 0 0 0 0,0 0 0 0 0,0 0 0 0 0,0-1 1 0 0,1 1-1 0 0,0-1 0 0 0,0 1 0 0 0,0-1 0 0 0,0 0 0 0 0,0 0 0 0 0,0 0 0 0 0,1 0 0 0 0,5 3 0 0 0,-7-5 133 0 0,1-1-112 0 0,11 0 18 0 0,-10 0 38 0 0,13-9 242 0 0,-12 3-287 0 0,-1 1-1 0 0,1-1 1 0 0,-1 0 0 0 0,0 0 0 0 0,0-1-1 0 0,-1 1 1 0 0,4-8 0 0 0,17-53 1121 0 0,-21 56-899 0 0,-2 9-251 0 0,6-8 216 0 0,-5 10-263 0 0,0-1 0 0 0,-1 1 0 0 0,1 0 0 0 0,0 0 0 0 0,-1 0 0 0 0,1 1 0 0 0,0-1 0 0 0,-1 0 0 0 0,1 1 0 0 0,-1-1 0 0 0,1 1 0 0 0,-1-1 1 0 0,1 1-1 0 0,-1 0 0 0 0,1-1 0 0 0,-1 1 0 0 0,1 0 0 0 0,-1 0 0 0 0,0 0 0 0 0,1 0 0 0 0,-1 1 0 0 0,0-1 0 0 0,0 0 0 0 0,2 2 0 0 0,-2-1 20 0 0,2 0 13 0 0,1 1-1 0 0,-1 0 1 0 0,0 0 0 0 0,0 0 0 0 0,0 1-1 0 0,5 6 1 0 0,-3-1-31 0 0,-3-6-181 0 0,0 0 0 0 0,0 0-1 0 0,0-1 1 0 0,0 1-1 0 0,0 0 1 0 0,1-1 0 0 0,-1 1-1 0 0,1-1 1 0 0,-1 0-1 0 0,1 0 1 0 0,0 0 0 0 0,0 0-1 0 0,0 0 1 0 0,0-1-1 0 0,0 1 1 0 0,4 0-1 0 0,-5-1-913 0 0,1-1-353 0 0,1 0 686 0 0,2 0-149 0 0,4-1-4218 0 0,4-1 3244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34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1156 0 0,'0'0'5763'0'0,"-4"0"-5283"0"0,-12 3-10 0 0,12-2-40 0 0,-4 7 165 0 0,-1-2-144 0 0,3 1-177 0 0,0-1 0 0 0,0 1 0 0 0,1 1 0 0 0,-5 7-1 0 0,-6 17-6531 0 0,14-28 4212 0 0,-6 6 196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35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17 1676 0 0,'-10'-5'1144'0'0,"7"3"-908"0"0,1 1 1 0 0,-1-1-1 0 0,0 1 0 0 0,0 0 0 0 0,0 0 0 0 0,0 0 1 0 0,0 1-1 0 0,0-1 0 0 0,0 0 0 0 0,0 1 0 0 0,0 0 0 0 0,0 0 1 0 0,0 0-1 0 0,0 0 0 0 0,-3 1 0 0 0,-2 1-78 0 0,0 1 1 0 0,0 0-1 0 0,1 0 0 0 0,-1 0 0 0 0,1 1 0 0 0,0 1 0 0 0,0-1 0 0 0,0 1 0 0 0,1 0 1 0 0,-1 0-1 0 0,1 1 0 0 0,1 0 0 0 0,-1 0 0 0 0,1 0 0 0 0,0 1 0 0 0,-6 10 1 0 0,9-14-125 0 0,1 1 1 0 0,0-1 0 0 0,-1 1-1 0 0,1-1 1 0 0,0 1 0 0 0,1 0-1 0 0,-1-1 1 0 0,1 1 0 0 0,0 0-1 0 0,0 0 1 0 0,0-1 0 0 0,0 1 0 0 0,0 0-1 0 0,1 0 1 0 0,0-1 0 0 0,0 1-1 0 0,0 0 1 0 0,0-1 0 0 0,0 1-1 0 0,1-1 1 0 0,0 0 0 0 0,-1 1 0 0 0,4 2-1 0 0,-4-4-9 0 0,1-1 0 0 0,-1 1 1 0 0,1-1-1 0 0,0 1 0 0 0,-1-1 0 0 0,1 0 0 0 0,0 0 0 0 0,0 0 0 0 0,0 0 0 0 0,0 0 0 0 0,0 0 1 0 0,0 0-1 0 0,0-1 0 0 0,1 1 0 0 0,-1-1 0 0 0,0 0 0 0 0,0 1 0 0 0,0-1 0 0 0,1 0 0 0 0,-1 0 0 0 0,0-1 1 0 0,0 1-1 0 0,0 0 0 0 0,1-1 0 0 0,-1 1 0 0 0,0-1 0 0 0,0 0 0 0 0,0 0 0 0 0,0 1 0 0 0,0-1 0 0 0,0-1 1 0 0,2 0-1 0 0,2-2 86 0 0,0 0 0 0 0,0 0 0 0 0,0-1 1 0 0,0 1-1 0 0,-1-2 0 0 0,0 1 0 0 0,0 0 1 0 0,0-1-1 0 0,4-6 0 0 0,-6 7 46 0 0,0 0 0 0 0,0 1 0 0 0,1-1 0 0 0,0 1 0 0 0,4-4 0 0 0,-7 7 15 0 0,0-1-127 0 0,0 2-1 0 0,-1-1 0 0 0,1 0 1 0 0,0 0-1 0 0,0 0 1 0 0,0 0-1 0 0,0 0 0 0 0,0 1 1 0 0,0-1-1 0 0,0 0 1 0 0,0 1-1 0 0,0-1 0 0 0,0 1 1 0 0,0-1-1 0 0,0 1 1 0 0,0-1-1 0 0,0 1 0 0 0,1 0 1 0 0,1-1 465 0 0,1 3-354 0 0,2 0-103 0 0,-5-2-34 0 0,1 1 1 0 0,-1-1 0 0 0,0 1 0 0 0,1-1-1 0 0,-1 1 1 0 0,0-1 0 0 0,0 1-1 0 0,1 0 1 0 0,-1 0 0 0 0,0-1-1 0 0,0 1 1 0 0,0 0 0 0 0,0 0-1 0 0,0 0 1 0 0,1 2 0 0 0,-1-1 100 0 0,0 0-56 0 0,1 1 0 0 0,-1-1 0 0 0,1 1 0 0 0,-1-1 0 0 0,1 0 0 0 0,0 0 0 0 0,4 4 0 0 0,8 12 256 0 0,-12-14-289 0 0,0-1-1 0 0,0 0 1 0 0,0 0 0 0 0,0 0 0 0 0,1 0-1 0 0,4 4 1 0 0,-6-6-273 0 0,0 0 0 0 0,0 0 0 0 0,0 0 1 0 0,1 0-1 0 0,-1 0 0 0 0,0-1 0 0 0,1 1 0 0 0,-1 0 0 0 0,1-1 0 0 0,-1 1 0 0 0,0-1 1 0 0,1 1-1 0 0,-1-1 0 0 0,1 0 0 0 0,-1 0 0 0 0,1 0 0 0 0,-1 0 0 0 0,4 0 0 0 0,-4 0 95 0 0,2 0-542 0 0,-1 0 0 0 0,0-1 0 0 0,0 1 0 0 0,1-1 0 0 0,-1 1 0 0 0,0-1-1 0 0,0 0 1 0 0,0 0 0 0 0,0 0 0 0 0,0 0 0 0 0,0 0 0 0 0,4-3 0 0 0,1-4-1226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35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 2936 0 0,'0'0'4250'0'0,"-4"5"-3540"0"0,-44 57 2274 0 0,-1 0-1383 0 0,23-20-5981 0 0,18-32 560 0 0,6-9 3135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36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28 1328 0 0,'-9'-8'1726'0'0,"5"5"-1400"0"0,-1 0-1 0 0,0 1 1 0 0,1 0 0 0 0,-1 0 0 0 0,0 0 0 0 0,0 1 0 0 0,0 0 0 0 0,-1 0 0 0 0,1 0 0 0 0,0 0 0 0 0,0 1 0 0 0,-9 0 0 0 0,12 0 10 0 0,-2 1-34 0 0,1-1-267 0 0,-1 0 94 0 0,-1 1 1 0 0,1-1 0 0 0,-1 1-1 0 0,1 0 1 0 0,0 0 0 0 0,0 1-1 0 0,-1 0 1 0 0,1-1 0 0 0,0 1 0 0 0,0 0-1 0 0,0 1 1 0 0,-3 2 0 0 0,2-1-57 0 0,0 1 0 0 0,0-1-1 0 0,1 1 1 0 0,-1 0 0 0 0,1 1 0 0 0,1-1 0 0 0,-1 1 0 0 0,1 0 0 0 0,0-1 0 0 0,0 1 0 0 0,0 1 0 0 0,1-1 0 0 0,0 0 0 0 0,0 1 0 0 0,1-1 0 0 0,0 1 0 0 0,0-1 0 0 0,0 1 0 0 0,1-1 0 0 0,0 1 0 0 0,0 0 0 0 0,1-1 0 0 0,0 1 0 0 0,0-1 0 0 0,2 8 0 0 0,-2-12-43 0 0,1 1 0 0 0,-1-1-1 0 0,1 1 1 0 0,0-1 0 0 0,-1 0 0 0 0,1 0 0 0 0,0 0-1 0 0,0 0 1 0 0,0 0 0 0 0,1 0 0 0 0,-1 0-1 0 0,0-1 1 0 0,1 1 0 0 0,-1-1 0 0 0,1 1 0 0 0,0-1-1 0 0,-1 0 1 0 0,1 0 0 0 0,0 0 0 0 0,5 0-1 0 0,-6 0 41 0 0,1-1-25 0 0,11 0 66 0 0,-12-1-95 0 0,1 0-1 0 0,0 1 0 0 0,-1-1 1 0 0,1 0-1 0 0,-1-1 0 0 0,1 1 0 0 0,-1 0 1 0 0,1-1-1 0 0,-1 0 0 0 0,0 1 1 0 0,0-1-1 0 0,0 0 0 0 0,0 0 0 0 0,0 0 1 0 0,0 0-1 0 0,0 0 0 0 0,1-3 1 0 0,10-10 137 0 0,26-29 696 0 0,-38 43-728 0 0,0 1-87 0 0,-1-1 0 0 0,1 0 0 0 0,0 1 1 0 0,0-1-1 0 0,-1 1 0 0 0,1-1 0 0 0,0 1 0 0 0,0-1 1 0 0,0 1-1 0 0,0 0 0 0 0,0-1 0 0 0,0 1 1 0 0,0 0-1 0 0,0 0 0 0 0,0 0 0 0 0,0-1 1 0 0,0 1-1 0 0,0 0 0 0 0,0 0 0 0 0,0 1 0 0 0,0-1 1 0 0,-1 0-1 0 0,1 0 0 0 0,0 0 0 0 0,0 1 1 0 0,0-1-1 0 0,0 0 0 0 0,0 1 0 0 0,0-1 1 0 0,0 1-1 0 0,1 0 0 0 0,1 4 41 0 0,3 1 84 0 0,-1 1 0 0 0,1 0-1 0 0,-2 0 1 0 0,8 15 0 0 0,-8-16-102 0 0,0-1 0 0 0,0 0 1 0 0,0 1-1 0 0,0-1 0 0 0,1-1 0 0 0,0 1 1 0 0,7 4-1 0 0,-6-5-323 0 0,-1-2 0 0 0,1 1 0 0 0,0 0 0 0 0,10 2 0 0 0,-13-5-774 0 0,1 0-470 0 0,-3 0 1430 0 0,1 0-362 0 0,0 0 0 0 0,-1 0 0 0 0,1-1 0 0 0,-1 1 0 0 0,1 0 1 0 0,-1 0-1 0 0,1-1 0 0 0,0 1 0 0 0,-1-1 0 0 0,1 1 0 0 0,-1-1 0 0 0,0 0 0 0 0,1 1 0 0 0,-1-1 0 0 0,1 0 0 0 0,-1 0 1 0 0,0 0-1 0 0,0 0 0 0 0,0 0 0 0 0,2-3 0 0 0,3-6-1453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53:36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0 3060 0 0,'-16'14'1993'0'0,"1"1"0"0"0,-22 26 0 0 0,-13 13 552 0 0,26-32-4056 0 0,-1-3-6356 0 0,23-18 6101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2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20 2392 0 0,'0'0'4927'0'0,"-4"3"-4271"0"0,-12 10-48 0 0,12-9-43 0 0,5-2-310 0 0,-1 0 1 0 0,1 0-1 0 0,-1 0 1 0 0,1 1-1 0 0,0-1 1 0 0,0 0 0 0 0,0 0-1 0 0,0 0 1 0 0,1 0-1 0 0,-1-1 1 0 0,0 1-1 0 0,1 0 1 0 0,-1 0 0 0 0,3 1-1 0 0,-2-2 113 0 0,0 0 9 0 0,25 1 1006 0 0,-25-2-1096 0 0,15-9 739 0 0,-15 6-922 0 0,0 0 1 0 0,-1 0 0 0 0,0 0 0 0 0,1 0 0 0 0,-1 0 0 0 0,0 0 0 0 0,0 0 0 0 0,0-4 0 0 0,-1 5 51 0 0,-7-16 50 0 0,6 16-136 0 0,-1 0-47 0 0,2 1-17 0 0,-1 0 1 0 0,0 0-1 0 0,1 1 0 0 0,-1-1 1 0 0,0 0-1 0 0,1 1 1 0 0,-1-1-1 0 0,0 1 1 0 0,0-1-1 0 0,1 1 0 0 0,-1-1 1 0 0,0 1-1 0 0,0-1 1 0 0,0 1-1 0 0,0 0 0 0 0,0 0 1 0 0,0-1-1 0 0,1 1 1 0 0,-3 0-1 0 0,0 0-13 0 0,1 0 0 0 0,-1 0-1 0 0,1 0 1 0 0,-1 0 0 0 0,1 1 0 0 0,-1-1-1 0 0,1 1 1 0 0,0 0 0 0 0,-1 0 0 0 0,1 0 0 0 0,0 0-1 0 0,-1 0 1 0 0,1 0 0 0 0,0 0 0 0 0,0 1 0 0 0,0-1-1 0 0,0 1 1 0 0,0 0 0 0 0,0-1 0 0 0,1 1 0 0 0,-4 4-1 0 0,4-5-380 0 0,1 2-1637 0 0,3 7-78 0 0,-2-8 1176 0 0,0 0 1 0 0,0-1-1 0 0,0 1 0 0 0,0-1 1 0 0,1 0-1 0 0,-1 1 1 0 0,0-1-1 0 0,1 0 0 0 0,-1 1 1 0 0,1-1-1 0 0,1 1 0 0 0,5 2 537 0 0,-6-3-1282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2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39 2588 0 0,'0'0'4487'0'0,"2"3"-3917"0"0,9 9 24 0 0,-9-9-42 0 0,0-3-352 0 0,0 1 0 0 0,0-1 0 0 0,0 0 0 0 0,0 1-1 0 0,0-1 1 0 0,-1 0 0 0 0,1 0 0 0 0,0 0-1 0 0,0 0 1 0 0,0-1 0 0 0,0 1 0 0 0,0 0 0 0 0,0-1-1 0 0,0 0 1 0 0,0 1 0 0 0,0-1 0 0 0,-1 0-1 0 0,3-1 1 0 0,-2 0-47 0 0,0 1-1 0 0,-1-1 0 0 0,1 0 1 0 0,-1 1-1 0 0,1-1 1 0 0,-1 0-1 0 0,0 0 1 0 0,0 0-1 0 0,0 0 0 0 0,0 0 1 0 0,0 0-1 0 0,1-5 1 0 0,-2 6-9 0 0,-12-19-239 0 0,8 19-638 0 0,0 1 0 0 0,0 0 0 0 0,0 0-1 0 0,1 0 1 0 0,-1 0 0 0 0,0 0 0 0 0,0 1 0 0 0,0 0 0 0 0,0 0 0 0 0,1 0 0 0 0,-1 0-1 0 0,0 1 1 0 0,1-1 0 0 0,-4 3 0 0 0,-4 1-530 0 0,-3 0-523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7:0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75 736 0 0,'0'0'1357'0'0,"4"-13"4597"0"0,-4 13-6006 0 0,0-1 86 0 0,0 0-1 0 0,0 1 1 0 0,0-1-1 0 0,0 1 1 0 0,0-1-1 0 0,0 1 1 0 0,0-1 0 0 0,0 1-1 0 0,0-1 1 0 0,0 1-1 0 0,1-1 1 0 0,-1 1 0 0 0,0-1-1 0 0,0 1 1 0 0,1-1-1 0 0,-1 1 1 0 0,0-1-1 0 0,1 1 1 0 0,-1-1 0 0 0,0 1-1 0 0,1 0 1 0 0,-1-1-1 0 0,1 1 1 0 0,-1 0 0 0 0,1-1-1 0 0,0 1 306 0 0,12-3 292 0 0,26-3 360 0 0,-37 6-877 0 0,1 1-61 0 0,0-1-1 0 0,0 0 1 0 0,0 0 0 0 0,0 0 0 0 0,0 0-1 0 0,0-1 1 0 0,0 1 0 0 0,5-2-1 0 0,12-1 237 0 0,221-14 851 0 0,-205 15-976 0 0,3 1-7 0 0,204-12 44 0 0,-191 12-138 0 0,-14 1 6 0 0,95 1 37 0 0,-4 3 26 0 0,-74-4-79 0 0,223 9 112 0 0,-127-2-106 0 0,-34 2 1 0 0,42 0-46 0 0,150 0 118 0 0,-196-7-94 0 0,153 9 104 0 0,-43-1-77 0 0,-119-7-50 0 0,308-5 27 0 0,-148-3 72 0 0,58 16 228 0 0,-19-4-305 0 0,-108 5-105 0 0,1 1 236 0 0,649 24-127 0 0,-736-34 99 0 0,523 3-54 0 0,-461-12-23 0 0,290 1-98 0 0,-159 11 3 0 0,123 9 796 0 0,-339-8-455 0 0,-10-3-59 0 0,-27-2-78 0 0,-26-1-145 0 0,13-4 88 0 0,-28 3-109 0 0,38 0 550 0 0,-77-22-14917 0 0,26 20 13031 0 0,-12-5-373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3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12 2712 0 0,'-3'-1'1082'0'0,"-7"-4"-59"0"0,8 4-34 0 0,-14-3 2360 0 0,6 4-2632 0 0,8 0 555 0 0,-2 1-705 0 0,1 0-401 0 0,0 0 1 0 0,0 1-1 0 0,0 0 0 0 0,0-1 1 0 0,0 1-1 0 0,1 0 0 0 0,-1 0 1 0 0,1 1-1 0 0,-1-1 0 0 0,1 1 1 0 0,0-1-1 0 0,0 1 0 0 0,0-1 1 0 0,0 1-1 0 0,1 0 0 0 0,-1 0 1 0 0,1 0-1 0 0,-1 0 0 0 0,1 0 1 0 0,-1 7-1 0 0,1-8 91 0 0,8 13 170 0 0,-6-14-376 0 0,1 1 0 0 0,-1 0 1 0 0,0-1-1 0 0,1 0 0 0 0,-1 1 0 0 0,1-1 0 0 0,-1 0 1 0 0,1 0-1 0 0,0 0 0 0 0,0 0 0 0 0,-1 0 0 0 0,1 0 1 0 0,0 0-1 0 0,0 0 0 0 0,0-1 0 0 0,0 1 0 0 0,0-1 0 0 0,3 1 1 0 0,0 0 34 0 0,0-1 0 0 0,0 1 0 0 0,0-1 1 0 0,0 0-1 0 0,0 0 0 0 0,6-2 0 0 0,-4 1-3 0 0,-1-1 1 0 0,1 0-1 0 0,-1 0 0 0 0,10-6 0 0 0,-14 7-71 0 0,-1 0 0 0 0,1 1-1 0 0,-1-1 1 0 0,1 0 0 0 0,-1 0 0 0 0,1 0-1 0 0,-1-1 1 0 0,0 1 0 0 0,1 0 0 0 0,-1 0-1 0 0,0-1 1 0 0,0 1 0 0 0,0-1-1 0 0,0 1 1 0 0,0-1 0 0 0,-1 1 0 0 0,1-1-1 0 0,0 0 1 0 0,-1 1 0 0 0,1-1 0 0 0,-1 0-1 0 0,1 1 1 0 0,-1-1 0 0 0,0 0-1 0 0,0 0 1 0 0,0 1 0 0 0,0-1 0 0 0,0-2-1 0 0,-3-8-115 0 0,3 9-58 0 0,-8-2-741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3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 4208 0 0,'0'0'1242'0'0,"-9"-1"631"0"0,3 3 2154 0 0,4 0-3978 0 0,0-1 196 0 0,0 1-1 0 0,0-1 1 0 0,1 1-1 0 0,-1 0 1 0 0,0 0-1 0 0,1 0 0 0 0,-1 0 1 0 0,1 0-1 0 0,0 0 1 0 0,-1 1-1 0 0,0 2 1 0 0,2-3 715 0 0,0 3-344 0 0,0-4-568 0 0,0-1 0 0 0,0 1 0 0 0,0 0 0 0 0,0-1 0 0 0,0 1 0 0 0,0 0 0 0 0,0-1 0 0 0,0 1 0 0 0,1 0-1 0 0,-1-1 1 0 0,0 1 0 0 0,0-1 0 0 0,0 1 0 0 0,1 0 0 0 0,-1-1 0 0 0,0 1 0 0 0,1-1 0 0 0,-1 1 0 0 0,1 0 0 0 0,1 0 63 0 0,0 0-1 0 0,1 0 1 0 0,-1 0 0 0 0,0 0-1 0 0,1 0 1 0 0,-1-1-1 0 0,0 1 1 0 0,1-1 0 0 0,2 0-1 0 0,-2 0 146 0 0,0-1-30 0 0,1 0-145 0 0,0 0 0 0 0,0 0 0 0 0,0-1 0 0 0,0 0-1 0 0,0 1 1 0 0,-1-2 0 0 0,1 1 0 0 0,-1 0 0 0 0,0-1 0 0 0,1 1-1 0 0,-1-1 1 0 0,4-5 0 0 0,-6 7 103 0 0,-2-3-123 0 0,1 3-67 0 0,-1-1-1 0 0,1 1 1 0 0,0-1 0 0 0,-1 1-1 0 0,1 0 1 0 0,-1-1 0 0 0,0 1 0 0 0,1 0-1 0 0,-1 0 1 0 0,0-1 0 0 0,0 1 0 0 0,0 0-1 0 0,0 0 1 0 0,0 0 0 0 0,0 0 0 0 0,0 0-1 0 0,0 0 1 0 0,0 0 0 0 0,-1 0 0 0 0,1 1-1 0 0,0-1 1 0 0,-1 0 0 0 0,1 1-1 0 0,0-1 1 0 0,-1 1 0 0 0,1-1 0 0 0,-1 1-1 0 0,1 0 1 0 0,0-1 0 0 0,-1 1 0 0 0,1 0-1 0 0,-3 0 1 0 0,2 0-367 0 0,0 2-1675 0 0,-4 0 1535 0 0,-8 11-9346 0 0,13 3 4151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3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3440 0 0,'-3'-1'582'0'0,"1"1"0"0"0,-1 0-1 0 0,0 0 1 0 0,0 1 0 0 0,1-1-1 0 0,-1 0 1 0 0,0 1 0 0 0,-4 1-1 0 0,5-1-331 0 0,-1 0 1 0 0,1 0-1 0 0,0 1 0 0 0,0-1 0 0 0,0 0 0 0 0,0 1 0 0 0,0 0 0 0 0,0-1 1 0 0,0 1-1 0 0,0 0 0 0 0,1 0 0 0 0,-3 4 0 0 0,3-5 105 0 0,1-1-307 0 0,-1 1-1 0 0,1-1 1 0 0,-1 1 0 0 0,1-1-1 0 0,0 0 1 0 0,0 1 0 0 0,-1-1-1 0 0,1 1 1 0 0,0-1 0 0 0,0 1 0 0 0,-1-1-1 0 0,1 1 1 0 0,0-1 0 0 0,0 1-1 0 0,0-1 1 0 0,0 1 0 0 0,0-1 0 0 0,0 1-1 0 0,0-1 1 0 0,0 1 0 0 0,0-1-1 0 0,0 1 1 0 0,0-1 0 0 0,0 1 0 0 0,0-1-1 0 0,0 1 1 0 0,0-1 0 0 0,1 1-1 0 0,-1-1 1 0 0,0 1 0 0 0,0-1 0 0 0,1 1-1 0 0,-1-1 1 0 0,0 1 0 0 0,0-1-1 0 0,1 1 1 0 0,-1-1 0 0 0,1 0 0 0 0,-1 1-1 0 0,1-1 1 0 0,0 2 38 0 0,0-1 0 0 0,0 0 0 0 0,0 0 0 0 0,0 1 1 0 0,1-1-1 0 0,-1 0 0 0 0,0 0 0 0 0,1-1 0 0 0,-1 1 0 0 0,0 0 0 0 0,1 0 0 0 0,-1-1 0 0 0,1 1 0 0 0,2 0 0 0 0,2 0 4 0 0,0-1 0 0 0,-1 0 0 0 0,1-1 0 0 0,0 1 0 0 0,-1-1-1 0 0,1 0 1 0 0,-1-1 0 0 0,1 1 0 0 0,-1-1 0 0 0,0 0 0 0 0,9-5 0 0 0,-12 6-95 0 0,-1 0 0 0 0,1-1 1 0 0,-1 1-1 0 0,0-1 0 0 0,0 1 1 0 0,1-1-1 0 0,-1 1 1 0 0,0-1-1 0 0,-1 0 0 0 0,1 1 1 0 0,0-1-1 0 0,0 0 0 0 0,-1 0 1 0 0,1 1-1 0 0,0-4 1 0 0,-1 2-239 0 0,-2 3-1061 0 0,2 0 1271 0 0,0 0 0 0 0,-1 0 0 0 0,1 0 1 0 0,0 0-1 0 0,0 0 0 0 0,0 0 0 0 0,-1 0 0 0 0,1 0 0 0 0,0 0 0 0 0,0 0 0 0 0,0-1 0 0 0,-1 1 0 0 0,1 0 0 0 0,0 0 0 0 0,0 0 0 0 0,0 0 0 0 0,0-1 0 0 0,-1 1 0 0 0,1 0 0 0 0,0 0 0 0 0,0 0 0 0 0,0-1 0 0 0,0 1 0 0 0,0 0 0 0 0,0 0 0 0 0,0 0 0 0 0,-1-1 0 0 0,-4-5-1523 0 0,-18 8-7504 0 0,19-1 7156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3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3796 0 0,'0'0'1152'0'0,"7"12"3028"0"0,-7 11-1102 0 0,0-20-2441 0 0,0 0-67 0 0,-9 94 3058 0 0,-2 31-1859 0 0,11-125-1771 0 0,0-1-261 0 0,0 10-471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33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3376 0 0,'0'0'1246'0'0,"12"-1"8261"0"0,-9 8-9122 0 0,0 0-1 0 0,-1 0 1 0 0,1-1 0 0 0,-2 1-1 0 0,1 1 1 0 0,-1-1-1 0 0,0 8 1 0 0,1 59 1525 0 0,-1-35-1353 0 0,0-16-266 0 0,1 19-947 0 0,-3-40 38 0 0,2 6-3708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34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3900 0 0,'11'-4'9501'0'0,"-1"17"-8809"0"0,-9-9-454 0 0,-1 1 1 0 0,1-1 0 0 0,-1 0-1 0 0,0 0 1 0 0,0 0 0 0 0,0 0-1 0 0,-1 0 1 0 0,1 1 0 0 0,-1-1-1 0 0,-2 6 1 0 0,2-4-110 0 0,-11 125 2489 0 0,11-100-2426 0 0,1-4-3618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3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 4000 0 0,'2'-7'9256'0'0,"-15"37"-20988"0"0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3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2508 0 0,'0'0'800'0'0,"7"11"1820"0"0,12 19 298 0 0,-18-29-2853 0 0,8 23-3040 0 0,3-9 1755 0 0,-11-13 944 0 0,0 12-2016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3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 4412 0 0,'-7'-4'11864'0'0,"7"4"-11611"0"0,-8 13 2103 0 0,6-8-2335 0 0,0 1-1 0 0,1-1 1 0 0,-1 1 0 0 0,0 10-1 0 0,0 50 1528 0 0,2-13-611 0 0,-3 0-1 0 0,-10 59 1 0 0,6-52-764 0 0,8-45-443 0 0,-1-14-328 0 0,1 0 0 0 0,-1 0 1 0 0,1 0-1 0 0,-1 1 1 0 0,1-1-1 0 0,0 0 1 0 0,0 0-1 0 0,-1 0 1 0 0,1 0-1 0 0,0-1 1 0 0,0 1-1 0 0,0 0 1 0 0,0 0-1 0 0,0 0 1 0 0,0-1-1 0 0,0 1 1 0 0,0-1-1 0 0,2 1 1 0 0,27-11-10115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3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 3572 0 0,'4'-4'14637'0'0,"-2"20"-13582"0"0,-1 0-1 0 0,-1 31 1 0 0,-7 24 851 0 0,1 21-291 0 0,7-34-1007 0 0,-1-56-577 0 0,0 1-97 0 0,3 12 1064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7:1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1 232 0 0,'-16'2'142'0'0,"12"-1"104"0"0,2-1-63 0 0,-25 1 772 0 0,24-1-824 0 0,-30 3 936 0 0,-21 1 561 0 0,85-3-1601 0 0,-24 0-1 0 0,45-3-9 0 0,-49 2-25 0 0,0 0 88 0 0,8 0-4 0 0,-8 0-92 0 0,0 0-34 0 0,16-1 170 0 0,-21 2-17 0 0,-24 3-48 0 0,18-3-19 0 0,-11 0 356 0 0,-6 2-9 0 0,23-3-142 0 0,-7 2-155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3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3644 0 0,'0'0'5261'0'0,"1"4"-4145"0"0,1 6-252 0 0,0 1 1 0 0,-1-1-1 0 0,0 0 1 0 0,-1 1-1 0 0,-1 16 0 0 0,-9 62 2681 0 0,5-50-2360 0 0,-17 82 1677 0 0,2-5-4116 0 0,20-113 414 0 0,-1-1 0 0 0,1 0 1 0 0,-1 1-1 0 0,1-1 0 0 0,-1 0 0 0 0,0 1 1 0 0,0-1-1 0 0,0 0 0 0 0,0 0 1 0 0,0 0-1 0 0,-1 0 0 0 0,1 0 1 0 0,-1 0-1 0 0,1 0 0 0 0,-4 2 1 0 0,1 0-416 0 0,-1-1 1 0 0,0 0 0 0 0,0 0 0 0 0,-11 4 0 0 0,1 0-453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3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2424 0 0,'0'0'3597'0'0,"8"-8"-1541"0"0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3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2548 0 0,'0'0'932'0'0,"9"7"2385"0"0,0 0-1465 0 0,-4 3-2064 0 0,-1 1-6181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2:3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2784 0 0,'0'0'1608'0'0,"5"11"2425"0"0,-4 4-4133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20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3336 0 0,'0'0'12301'0'0,"2"3"-12049"0"0,2 11-59 0 0,-3-10 27 0 0,5 36 954 0 0,4 46-205 0 0,-9-84-871 0 0,-1 0-32 0 0,1 7-9 0 0,-1-7 43 0 0,1 5-164 0 0,-1-7 74 0 0,0 0-1 0 0,0 0 1 0 0,0 0 0 0 0,0 0-1 0 0,0 1 1 0 0,0-1-1 0 0,0 0 1 0 0,0 0-1 0 0,0 0 1 0 0,0 0 0 0 0,0 0-1 0 0,0 0 1 0 0,0 0-1 0 0,0 1 1 0 0,0-1-1 0 0,1 0 1 0 0,-1 0-1 0 0,0 0 1 0 0,0 0 0 0 0,0 0-1 0 0,0 0 1 0 0,0 0-1 0 0,0 0 1 0 0,0 0-1 0 0,0 0 1 0 0,0 1-1 0 0,1-1 1 0 0,-1 0 0 0 0,0 0-1 0 0,0 0 1 0 0,0 0-1 0 0,0 0 1 0 0,0 0-1 0 0,0 0 1 0 0,0 0 0 0 0,1 0-1 0 0,-1 0 1 0 0,0 0-1 0 0,0 0 1 0 0,0 0-1 0 0,0 0 1 0 0,0 0-1 0 0,0 0 1 0 0,0 0 0 0 0,1 0-1 0 0,-1 0 1 0 0,0 0-1 0 0,0 0 1 0 0,0-1-1 0 0,0 1 1 0 0,0 0-1 0 0,0 0 1 0 0,0 0 0 0 0,0 0-1 0 0,1 0 1 0 0,-1 0-1 0 0,0 0 1 0 0,0 0-1 0 0,16-16 4 0 0,-8 5-11 0 0,-7 4-37 0 0,4-8 28 0 0,14-30-1 0 0,-18 44 17 0 0,0-1 1 0 0,2-3-23 0 0,0 1 1 0 0,0 0 0 0 0,1 0 0 0 0,0 1-1 0 0,-1-1 1 0 0,6-3 0 0 0,-8 7 26 0 0,3 1-34 0 0,-1 0 18 0 0,-1 0 0 0 0,1 0 0 0 0,-1 0-1 0 0,0 1 1 0 0,1-1 0 0 0,-1 1 0 0 0,0-1 0 0 0,0 1 0 0 0,0 0 0 0 0,0 0 0 0 0,0 0 0 0 0,-1 0 0 0 0,1 0 0 0 0,0 0-1 0 0,1 3 1 0 0,-2-3 32 0 0,0 1-32 0 0,0 0-1 0 0,0 1 1 0 0,0-1 0 0 0,0 1 0 0 0,0 0 0 0 0,-1-1 0 0 0,0 1 0 0 0,1 0 0 0 0,-2 5-1 0 0,1 17 70 0 0,0-23-50 0 0,0 0-7 0 0,0 7-18 0 0,0-8-4 0 0,1 0-10 0 0,3 4 2 0 0,-4-4 104 0 0,6-8-127 0 0,-2-1 56 0 0,1 0 0 0 0,7-14 0 0 0,1-3-31 0 0,-12 23 18 0 0,0-1-1 0 0,0 0 0 0 0,0 0 0 0 0,0 1 0 0 0,0-1 1 0 0,0 0-1 0 0,0 1 0 0 0,1-1 0 0 0,-1 1 0 0 0,0-1 0 0 0,1 1 0 0 0,-1 0 1 0 0,1-1-1 0 0,0 1 0 0 0,1-1 0 0 0,-1 1-12 0 0,-1 3 17 0 0,-1-1 0 0 0,1 0 1 0 0,-1 0-1 0 0,1 1 0 0 0,0-1 1 0 0,0 0-1 0 0,0 0 0 0 0,0 0 1 0 0,0 0-1 0 0,0 0 0 0 0,0 0 1 0 0,1 1-1 0 0,-1-2-2 0 0,1 4-30 0 0,-1-2 0 0 0,1 5-10 0 0,4 18 48 0 0,-5-23-42 0 0,0 0 10 0 0,2 7 20 0 0,-2-7-20 0 0,2 5 243 0 0,2 4-3290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2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 1472 0 0,'0'0'2376'0'0,"0"5"-1999"0"0,3 16-46 0 0,-3-16 305 0 0,26 2 676 0 0,-23-7-847 0 0,1-1-324 0 0,-1 1-81 0 0,-1-1 0 0 0,1 0 0 0 0,-1 0 1 0 0,1 0-1 0 0,-1 0 0 0 0,0 0 0 0 0,0-1 0 0 0,1 1 0 0 0,2-3 0 0 0,-4 2 56 0 0,-1 2-80 0 0,0-1-1 0 0,1 0 1 0 0,-1 1-1 0 0,0-1 1 0 0,0 0-1 0 0,0 0 1 0 0,0 1-1 0 0,0-1 1 0 0,0 0-1 0 0,0 1 1 0 0,0-1-1 0 0,0 0 1 0 0,-1 0-1 0 0,1 1 1 0 0,0-1-1 0 0,0 0 0 0 0,-1 1 1 0 0,1-2-1 0 0,-1 1-10 0 0,1 0-20 0 0,-1 0-1 0 0,1 0 0 0 0,0 0 1 0 0,-1 0-1 0 0,1 0 1 0 0,-1 0-1 0 0,1 0 0 0 0,-1 1 1 0 0,0-1-1 0 0,1 0 1 0 0,-1 0-1 0 0,0 1 0 0 0,1-1 1 0 0,-1 0-1 0 0,0 1 1 0 0,0-1-1 0 0,-1 0 0 0 0,-1 0-20 0 0,1-1 0 0 0,-1 1 1 0 0,0 0-1 0 0,0 0 0 0 0,0 0 0 0 0,-1 1 0 0 0,1-1 0 0 0,0 1 0 0 0,0-1 0 0 0,0 1 0 0 0,0 0 0 0 0,0 0 0 0 0,-5 1 0 0 0,0 0-280 0 0,-2 3-1413 0 0,5-1-1391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2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3060 0 0,'0'0'6573'0'0,"1"4"-6071"0"0,0 15-35 0 0,0-14-57 0 0,4 40 2344 0 0,10-1-1265 0 0,-14-42-584 0 0,0-7-896 0 0,2-3 11 0 0,1-4 24 0 0,1 0-1 0 0,0 1 1 0 0,8-14 0 0 0,6 2 14 0 0,-17 22 12 0 0,13-3 31 0 0,-14 4-85 0 0,0 0-1 0 0,-1 0 1 0 0,1 0 0 0 0,0 0-1 0 0,0 0 1 0 0,0 1 0 0 0,0-1-1 0 0,0 0 1 0 0,0 1 0 0 0,0-1-1 0 0,0 0 1 0 0,0 1 0 0 0,0-1-1 0 0,-1 1 1 0 0,1-1 0 0 0,0 1 0 0 0,0 0-1 0 0,-1-1 1 0 0,1 1 0 0 0,0 0-1 0 0,-1-1 1 0 0,1 1 0 0 0,0 1-1 0 0,1 1 38 0 0,-1 0 0 0 0,0 0 0 0 0,0 0 0 0 0,0 0 0 0 0,-1 1 0 0 0,1-1 0 0 0,0 5 0 0 0,-1-6-11 0 0,2 10 47 0 0,-1 6 78 0 0,-1-17-162 0 0,0-1 0 0 0,0 1 0 0 0,0-1 0 0 0,0 0 1 0 0,0 1-1 0 0,0-1 0 0 0,1 1 0 0 0,-1-1 0 0 0,0 0 0 0 0,0 1 0 0 0,0-1 0 0 0,0 1 0 0 0,1-1 0 0 0,-1 0 1 0 0,0 1-1 0 0,0-1 0 0 0,0 0 0 0 0,1 0 0 0 0,-1 1 0 0 0,0-1 0 0 0,1 0 0 0 0,-1 1 0 0 0,0-1 0 0 0,1 0 1 0 0,-1 0-1 0 0,0 0 0 0 0,1 1 0 0 0,0-1 0 0 0,10 0 32 0 0,-8 0-3 0 0,0-2 16 0 0,26-23 130 0 0,-28 24-193 0 0,6-3-3 0 0,14-13 37 0 0,-19 16 4 0 0,4 0-18 0 0,-6 0 0 0 0,0 1 0 0 0,0 0 0 0 0,1 0 0 0 0,-1-1 0 0 0,0 1 0 0 0,1 0 0 0 0,-1 0 0 0 0,0 0-1 0 0,1 0 1 0 0,-1 0 0 0 0,0-1 0 0 0,1 1 0 0 0,-1 0 0 0 0,0 0 0 0 0,1 0 0 0 0,-1 0 0 0 0,0 0 0 0 0,1 0 0 0 0,-1 0 0 0 0,0 0 0 0 0,1 0-1 0 0,-1 0 1 0 0,1 0 0 0 0,-1 0 0 0 0,0 0 0 0 0,1 1 0 0 0,-1-1 0 0 0,0 0 0 0 0,1 0 0 0 0,-1 0 0 0 0,1 1 0 0 0,14 3 31 0 0,-12-2 4 0 0,15 14-97 0 0,-17-15-675 0 0,9 9-2786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2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3816 0 0,'0'0'11295'0'0,"1"5"-10779"0"0,4 34 1277 0 0,-5-36-1465 0 0,0 0 0 0 0,0 58 1771 0 0,0-42-1703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2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2352 0 0,'7'-11'2831'0'0,"1"3"-1410"0"0,1 1 0 0 0,16-12 0 0 0,-24 18-1118 0 0,2-1-120 0 0,0 0 0 0 0,0 1 1 0 0,-1 0-1 0 0,1-1 0 0 0,0 1 0 0 0,5-1 0 0 0,-7 2-148 0 0,4-1 252 0 0,0 0 0 0 0,1 0 0 0 0,0 0 0 0 0,-1 1 0 0 0,1 0 0 0 0,-1 0 0 0 0,1 1 0 0 0,0-1-1 0 0,-1 1 1 0 0,7 2 0 0 0,8 3 256 0 0,28 12-1 0 0,-27-9 47 0 0,34 3-89 0 0,-52-12-379 0 0,0-1-27 0 0,5 0-2 0 0,-1 0 0 0 0,1 0-1 0 0,13-6 1 0 0,-20 6-85 0 0,1 1 1 0 0,-1-1-1 0 0,0 0 0 0 0,0 0 0 0 0,0 0 0 0 0,1 0 0 0 0,-1 0 1 0 0,0 0-1 0 0,0 0 0 0 0,0 0 0 0 0,1-1 0 0 0,4-6 75 0 0,-2 4-26 0 0,-1-1 0 0 0,1 0 0 0 0,-1 1 0 0 0,0-1 0 0 0,-1 0 0 0 0,1-1 0 0 0,-1 1 0 0 0,3-8 0 0 0,-3 8 88 0 0,-1 3-60 0 0,1-3 74 0 0,-2 5-146 0 0,0-1 0 0 0,0 1 1 0 0,1 0-1 0 0,-1-1 0 0 0,0 1 0 0 0,0-1 1 0 0,0 1-1 0 0,0 0 0 0 0,0-1 0 0 0,1 1 1 0 0,-1-1-1 0 0,0 1 0 0 0,0 0 0 0 0,0-1 1 0 0,1 1-1 0 0,-1 0 0 0 0,0-1 0 0 0,1 1 1 0 0,-1 0-1 0 0,0-1 0 0 0,1 1 0 0 0,-1 0 0 0 0,0 0 1 0 0,1-1-1 0 0,-1 1 0 0 0,1 0 0 0 0,-1 0 1 0 0,0 0-1 0 0,1 0 0 0 0,-1 0 0 0 0,1-1 1 0 0,-1 1-1 0 0,0 0 0 0 0,1 0 0 0 0,-1 0 1 0 0,1 0-1 0 0,-1 0 0 0 0,1 0 0 0 0,-1 0 1 0 0,0 1-1 0 0,1-1 0 0 0,-1 0 0 0 0,1 0 1 0 0,-1 0-1 0 0,1 0 0 0 0,-1 0 0 0 0,1 1 1 0 0,4 4 70 0 0,-1 0 0 0 0,0 1 1 0 0,0-1-1 0 0,0 1 0 0 0,0 0 0 0 0,-1 0 1 0 0,0 0-1 0 0,-1 0 0 0 0,1 1 1 0 0,-1-1-1 0 0,0 1 0 0 0,-1-1 0 0 0,1 1 1 0 0,-1 0-1 0 0,-1 0 0 0 0,1 0 1 0 0,-1 0-1 0 0,0-1 0 0 0,-1 1 1 0 0,0 0-1 0 0,0 0 0 0 0,0 0 0 0 0,-1-1 1 0 0,0 1-1 0 0,-3 7 0 0 0,3-10-54 0 0,0 0-1 0 0,0 0 1 0 0,-1 0-1 0 0,1 0 1 0 0,-1-1-1 0 0,1 1 1 0 0,-1-1-1 0 0,-1 0 1 0 0,-3 4-1 0 0,5-5-627 0 0,0-1-1 0 0,0 1 1 0 0,0-1-1 0 0,0 0 1 0 0,0 0-1 0 0,-1 1 1 0 0,1-2-1 0 0,0 1 1 0 0,-1 0-1 0 0,-2 0 1 0 0,-33-6-11467 0 0,26 2 10348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2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1924 0 0,'0'0'810'0'0,"-3"0"-8"0"0,-12 1 1708 0 0,0 0 0 0 0,-23 6 0 0 0,-29 13 821 0 0,63-19-3196 0 0,0 2 0 0 0,-1-1 0 0 0,1 1 0 0 0,0-1 0 0 0,0 1 1 0 0,0 0-1 0 0,1 1 0 0 0,-1-1 0 0 0,1 0 0 0 0,-5 7 0 0 0,-20 37 644 0 0,26-43-691 0 0,1 1-1 0 0,0 0 0 0 0,0 0 1 0 0,0 0-1 0 0,0 0 0 0 0,1 0 1 0 0,-1 0-1 0 0,2 6 0 0 0,-1-6-42 0 0,0-3 22 0 0,0 1 28 0 0,0 1-70 0 0,1 0 0 0 0,-1-1 0 0 0,1 1 1 0 0,0 0-1 0 0,0-1 0 0 0,0 1 0 0 0,1-1 0 0 0,-1 1 1 0 0,1-1-1 0 0,-1 0 0 0 0,1 0 0 0 0,0 1 0 0 0,1-1 0 0 0,-1 0 1 0 0,1-1-1 0 0,-1 1 0 0 0,1 0 0 0 0,0-1 0 0 0,0 0 0 0 0,0 1 1 0 0,0-1-1 0 0,0 0 0 0 0,0 0 0 0 0,6 1 0 0 0,-1 1-25 0 0,0 0 0 0 0,1-1 0 0 0,0-1-1 0 0,0 1 1 0 0,0-1 0 0 0,12 1 0 0 0,-12-3-686 0 0,0 1 0 0 0,0-2 0 0 0,14-1 1 0 0,-15 1-773 0 0,-1-1 0 0 0,1 0 0 0 0,-1 0 1 0 0,0-1-1 0 0,0 1 0 0 0,0-2 1 0 0,0 1-1 0 0,12-9 0 0 0,-9 6-370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7:2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4 868 0 0,'0'0'-82'0'0,"-16"-2"99"0"0,-11 1 540 0 0,25 1-35 0 0,9 1-663 0 0,2 2 187 0 0,10 1-154 0 0,38-5 196 0 0,-7-1 273 0 0,-47 2-90 0 0,25-3-251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2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3040 0 0,'0'0'9449'0'0,"-4"6"-9050"0"0,-12 16 652 0 0,-2 0-1 0 0,0 0 1 0 0,-32 27 0 0 0,16-16-586 0 0,16-18-1035 0 0,17-15-139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2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81 2772 0 0,'0'-14'16546'0'0,"0"21"-16344"0"0,5 114 912 0 0,-4-94-905 0 0,0-16-57 0 0,0 1 0 0 0,-1-1 0 0 0,-3 21 0 0 0,3-30-122 0 0,-2 14 164 0 0,1-14-67 0 0,-1 1 111 0 0,1 15-111 0 0,-3-22-107 0 0,2 3-8 0 0,1 0-12 0 0,-1 0 1 0 0,1-1-1 0 0,-1 1 0 0 0,1 0 1 0 0,0 0-1 0 0,-1-1 0 0 0,1 1 0 0 0,0-1 1 0 0,0 1-1 0 0,0-1 0 0 0,0 1 1 0 0,0-1-1 0 0,1 0 0 0 0,-1 0 1 0 0,0 1-1 0 0,1-1 0 0 0,-1-2 1 0 0,1 3 1 0 0,-1-27 22 0 0,2 0 0 0 0,8-49-1 0 0,-6 63-39 0 0,0 0-1 0 0,1 1 1 0 0,0-1-1 0 0,1 1 1 0 0,12-22-1 0 0,-14 30 13 0 0,-1 1 0 0 0,1 0 0 0 0,0 0 0 0 0,0 1 0 0 0,1-1 0 0 0,-1 1-1 0 0,1-1 1 0 0,0 1 0 0 0,0 0 0 0 0,0 0 0 0 0,0 1 0 0 0,0-1-1 0 0,0 1 1 0 0,1 0 0 0 0,-1 0 0 0 0,1 1 0 0 0,0-1 0 0 0,0 1-1 0 0,-1 0 1 0 0,6-1 0 0 0,-3 2 8 0 0,0 0-1 0 0,0 0 0 0 0,-1 1 1 0 0,1 0-1 0 0,0 0 1 0 0,-1 0-1 0 0,1 1 1 0 0,-1 0-1 0 0,0 0 1 0 0,1 1-1 0 0,-1 0 1 0 0,0 0-1 0 0,0 0 1 0 0,-1 1-1 0 0,1-1 1 0 0,-1 1-1 0 0,0 1 1 0 0,0-1-1 0 0,0 1 1 0 0,0 0-1 0 0,-1 0 1 0 0,0 0-1 0 0,0 1 0 0 0,0 0 1 0 0,-1-1-1 0 0,0 1 1 0 0,5 12-1 0 0,-6-14 10 0 0,2 21 58 0 0,-4-18-45 0 0,0 0 0 0 0,0 0-1 0 0,-1 0 1 0 0,0 1 0 0 0,0-1-1 0 0,-1 0 1 0 0,1 0-1 0 0,-2 0 1 0 0,1 0 0 0 0,-1-1-1 0 0,-5 11 1 0 0,2-7 14 0 0,0-1 0 0 0,-1 1 0 0 0,0-1 0 0 0,0-1 0 0 0,-1 1 0 0 0,-14 10 0 0 0,1-5 626 0 0,0-8-4151 0 0,19-6 2933 0 0,1-1 1 0 0,-1 1 0 0 0,1 0-1 0 0,-1-1 1 0 0,1 1 0 0 0,-1-1 0 0 0,1 0-1 0 0,-1 0 1 0 0,1 1 0 0 0,0-1 0 0 0,-1 0-1 0 0,1 0 1 0 0,0 0 0 0 0,0 0 0 0 0,-1-1-1 0 0,1 1 1 0 0,0 0 0 0 0,0 0-1 0 0,1-1 1 0 0,-1 1 0 0 0,0 0 0 0 0,0-1-1 0 0,1 1 1 0 0,-1-1 0 0 0,0 1 0 0 0,1-1-1 0 0,0 1 1 0 0,-1-1 0 0 0,1 0 0 0 0,0-1-1 0 0,-5-15-1236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2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3184 0 0,'0'0'7402'0'0,"-4"4"-6869"0"0,-2 2-453 0 0,-12 13 1543 0 0,-40 31 0 0 0,34-29-4324 0 0,12-10-3324 0 0,-1-5 326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2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4012 0 0,'0'0'11157'0'0,"-8"-1"-10676"0"0,-81 3 1693 0 0,87-2-1970 0 0,-15 1 180 0 0,14-1-238 0 0,-40 6 1515 0 0,41-6-1118 0 0,-11 6 30 0 0,2 17-135 0 0,2 2 0 0 0,1-1 1 0 0,1 1-1 0 0,-5 30 1 0 0,4-19-105 0 0,-1 22 155 0 0,9-55-465 0 0,-1-1 0 0 0,1 0 0 0 0,-1 1 1 0 0,1-1-1 0 0,0 1 0 0 0,0-1 1 0 0,0 1-1 0 0,0-1 0 0 0,0 1 0 0 0,1-1 1 0 0,-1 1-1 0 0,1-1 0 0 0,0 1 1 0 0,0-1-1 0 0,0 0 0 0 0,0 1 0 0 0,0-1 1 0 0,0 0-1 0 0,3 4 0 0 0,-2-4-33 0 0,0 3 69 0 0,-1-3-50 0 0,1 0-1 0 0,-1 0 1 0 0,1-1-1 0 0,0 1 1 0 0,0 0-1 0 0,0-1 0 0 0,-1 1 1 0 0,1-1-1 0 0,1 1 1 0 0,-1-1-1 0 0,0 0 1 0 0,0 0-1 0 0,3 1 1 0 0,-3 0-178 0 0,0-1 0 0 0,0 1-1 0 0,1-1 1 0 0,-1 0 0 0 0,1 0 0 0 0,-1 0 0 0 0,1 0-1 0 0,-1 0 1 0 0,1 0 0 0 0,-1-1 0 0 0,1 1-1 0 0,0-1 1 0 0,-1 0 0 0 0,1 0 0 0 0,0 0 0 0 0,0 0-1 0 0,-1 0 1 0 0,1 0 0 0 0,0-1 0 0 0,2 0 0 0 0,-1 0-1704 0 0,-3 0 1429 0 0,-1 1 0 0 0,1-1 0 0 0,-1 1 1 0 0,1-1-1 0 0,-1 0 0 0 0,1 1 0 0 0,-1-1 0 0 0,1 0 0 0 0,-1 1 0 0 0,0-1 0 0 0,1 0 1 0 0,-1 1-1 0 0,0-1 0 0 0,1 0 0 0 0,-1 0 0 0 0,0 1 0 0 0,0-1 0 0 0,0 0 0 0 0,0 0 1 0 0,0 1-1 0 0,0-1 0 0 0,0 0 0 0 0,0 0 0 0 0,0-1 0 0 0,0-12-5270 0 0,-1 10 4923 0 0,1 1-946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29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4084 0 0,'0'0'2689'0'0,"0"-11"6807"0"0,5 9-9593 0 0,1 0 0 0 0,-1 0 1 0 0,1 1-1 0 0,-1-1 0 0 0,12 0 0 0 0,-12 2-1161 0 0,1-1-1 0 0,0 1 0 0 0,0-2 1 0 0,-1 1-1 0 0,1 0 0 0 0,-1-1 1 0 0,1 0-1 0 0,-1-1 0 0 0,7-3 1 0 0,1-3-524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3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3960 0 0,'0'0'7005'0'0,"-5"5"-6294"0"0,-15 16 360 0 0,-2-2 0 0 0,-30 22 0 0 0,37-30-2609 0 0,4-4-1005 0 0,1 1-1 0 0,-1-1 1 0 0,-24 10-1 0 0,16-10 687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3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3612 0 0,'0'0'7937'0'0,"5"-4"-7374"0"0,18-9-15 0 0,-19 11-319 0 0,0 1 0 0 0,1 0 1 0 0,-1 0-1 0 0,1 0 0 0 0,-1 0 0 0 0,1 1 1 0 0,0-1-1 0 0,-1 1 0 0 0,1 0 0 0 0,0 1 1 0 0,6 0-1 0 0,-8 0-126 0 0,163 26 2172 0 0,-37-5-1484 0 0,-96-17-638 0 0,0-2-1 0 0,0-2 0 0 0,61-5 0 0 0,-53-1-123 0 0,-39 4 11 0 0,28-3-3 0 0,-27 4 21 0 0,41 0-47 0 0,-41 0-27 0 0,0 0 35 0 0,8 0 49 0 0,-8 0-87 0 0,0 0-77 0 0,9 0 79 0 0,-9 0 29 0 0,-20 2-13493 0 0,14-1 13111 0 0,0 0 0 0 0,0 0 0 0 0,0-1 0 0 0,0 0 0 0 0,-1 0-1 0 0,1 0 1 0 0,0 0 0 0 0,-6-1 0 0 0,-8-1-1449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3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1492 0 0,'0'0'1852'0'0,"2"1"-1277"0"0,5 7 25 0 0,-5-6-13 0 0,1-1-24 0 0,64 17 3067 0 0,114 16 0 0 0,-158-30-3304 0 0,-1-2-1 0 0,0 0 0 0 0,1-1 1 0 0,35-4-1 0 0,-56 3-225 0 0,2-1-17 0 0,-3 1-57 0 0,1 0-1 0 0,-1 0 1 0 0,1 0 0 0 0,-1-1 0 0 0,0 1 0 0 0,1 0 0 0 0,-1-1-1 0 0,1 1 1 0 0,-1-1 0 0 0,0 1 0 0 0,1-1 0 0 0,-1 0 0 0 0,0 0-1 0 0,0 0 1 0 0,1 1 0 0 0,-1-1 0 0 0,0 0 0 0 0,0 0 0 0 0,0-1 0 0 0,0 1-1 0 0,0 0 1 0 0,0 0 0 0 0,-1 0 0 0 0,1-1 0 0 0,0 1 0 0 0,-1 0-1 0 0,1-1 1 0 0,0-2 0 0 0,0 3 33 0 0,-5-18 32 0 0,-12 1 143 0 0,5 11 70 0 0,10 12-123 0 0,15 25 27 0 0,5 13 311 0 0,-18-39-465 0 0,-1 0 0 0 0,1 0 0 0 0,-1-1-1 0 0,0 1 1 0 0,-1 0 0 0 0,1-1 0 0 0,-1 1 0 0 0,1 0-1 0 0,-1-1 1 0 0,0 1 0 0 0,0-1 0 0 0,-1 1-1 0 0,1-1 1 0 0,-1 0 0 0 0,0 0 0 0 0,-3 6 0 0 0,1-4-103 0 0,0 0 0 0 0,0 0 0 0 0,-1 0 0 0 0,1 0 0 0 0,-1-1 1 0 0,0 0-1 0 0,-1 0 0 0 0,1 0 0 0 0,-7 3 0 0 0,11-6-673 0 0,-11 2-3489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3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2476 0 0,'0'0'10357'0'0,"-7"2"-9779"0"0,-15 6 631 0 0,1 2 1 0 0,-32 19-1 0 0,42-23-731 0 0,1 1 1 0 0,0 0-1 0 0,1 0 0 0 0,-16 16 0 0 0,21-19-336 0 0,0 1 0 0 0,1 0 0 0 0,0 0 0 0 0,-1 0 0 0 0,2 0 0 0 0,-1 1 0 0 0,0-1 0 0 0,1 1 0 0 0,0 0 0 0 0,1-1 0 0 0,-1 1 0 0 0,0 7 0 0 0,2-7-91 0 0,0-1 0 0 0,0 1 0 0 0,0 0-1 0 0,1-1 1 0 0,-1 1 0 0 0,1-1 0 0 0,1 1 0 0 0,-1-1 0 0 0,1 1 0 0 0,0-1-1 0 0,0 0 1 0 0,1 0 0 0 0,-1 0 0 0 0,1 0 0 0 0,0 0 0 0 0,1-1 0 0 0,-1 1-1 0 0,1-1 1 0 0,0 0 0 0 0,0 0 0 0 0,0 0 0 0 0,0-1 0 0 0,1 0 0 0 0,-1 1-1 0 0,1-1 1 0 0,0-1 0 0 0,0 1 0 0 0,0-1 0 0 0,1 0 0 0 0,-1 0 0 0 0,11 2-1 0 0,-10-3-610 0 0,0 0 0 0 0,1 0-1 0 0,-1 0 1 0 0,0-1-1 0 0,1 0 1 0 0,9-2-1 0 0,-12 2-655 0 0,0-1 0 0 0,1 0 0 0 0,-1-1 0 0 0,0 1 0 0 0,0-1-1 0 0,0 0 1 0 0,0 0 0 0 0,0 0 0 0 0,0 0 0 0 0,5-5 0 0 0,-1-4-2720 0 0,-7 9 2297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3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2568 0 0,'0'0'5840'0'0,"-4"2"-5055"0"0,-3 0-309 0 0,1 1 1 0 0,-1 0-1 0 0,1 1 0 0 0,0-1 1 0 0,0 1-1 0 0,0 0 0 0 0,1 1 1 0 0,-1 0-1 0 0,1-1 0 0 0,-6 8 1 0 0,-38 51 2361 0 0,28-38-3562 0 0,2-1-4114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7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52 480 0 0,'0'0'2408'0'0,"-14"-7"-1848"0"0,-36-18 605 0 0,48 24-1103 0 0,-18-11 699 0 0,8 6-199 0 0,14 8-33 0 0,23 14-219 0 0,-21-14-407 0 0,-2 0 100 0 0,30 17 91 0 0,-30-18-83 0 0,9 5 40 0 0,19 9-85 0 0,-56-14 10 0 0,19 0 40 0 0,-37 0-73 0 0,42-1 69 0 0,6 4-13 0 0,14 13 7 0 0,-14-12 2 0 0,8 1 129 0 0,-5-5-41 0 0,-7-2-51 0 0,-25-20-43 0 0,20 19 1 0 0,2 3 4 0 0,-37-9 164 0 0,37 7-144 0 0,1 1-9 0 0,-5-1-14 0 0,5 1 428 0 0,7 3-426 0 0,16 7-26 0 0,-16-7 57 0 0,-2-3-35 0 0,7 1-20 0 0,-8-1 151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3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3304 0 0,'0'0'1400'0'0,"11"-2"6436"0"0,-10 5-7497 0 0,1 0 1 0 0,0 0-1 0 0,-1 1 0 0 0,0-1 0 0 0,1 0 0 0 0,-1 1 0 0 0,-1-1 0 0 0,1 0 0 0 0,0 1 0 0 0,-1-1 0 0 0,0 6 0 0 0,0 43 1364 0 0,-1-38-1381 0 0,1 49 757 0 0,1-36-569 0 0,-3 28-1 0 0,2-52-447 0 0,-2-9-564 0 0,-3-14 397 0 0,0-1 0 0 0,2 0 0 0 0,1 0 0 0 0,1 0 0 0 0,1-32 0 0 0,1 46 83 0 0,-1 1-1 0 0,1 0 1 0 0,0 0-1 0 0,3-9 0 0 0,1-4-14 0 0,-4 13 23 0 0,1 0 0 0 0,0 1 0 0 0,1-1 0 0 0,-1 1 0 0 0,1 0-1 0 0,0-1 1 0 0,0 1 0 0 0,1 1 0 0 0,-1-1 0 0 0,6-5-1 0 0,-4 6 22 0 0,-1 0-1 0 0,1 0 1 0 0,0 1-1 0 0,0 0 1 0 0,0 0-1 0 0,0 0 1 0 0,11-4-1 0 0,-14 6 46 0 0,33 5 262 0 0,-23 3-207 0 0,-1 0 1 0 0,1 0-1 0 0,-1 1 1 0 0,-1 1 0 0 0,1 0-1 0 0,-2 0 1 0 0,1 1-1 0 0,-1 0 1 0 0,11 16-1 0 0,-18-23-57 0 0,0 1 0 0 0,0-1 0 0 0,0 0 0 0 0,-1 1-1 0 0,0-1 1 0 0,1 1 0 0 0,-1 0 0 0 0,0-1 0 0 0,0 1 0 0 0,-1 0-1 0 0,1 0 1 0 0,-1-1 0 0 0,0 1 0 0 0,0 6 0 0 0,-2 0 57 0 0,0-1 1 0 0,0 0 0 0 0,-7 18-1 0 0,8-24-91 0 0,-4 8 53 0 0,0 1 1 0 0,-1-1 0 0 0,0-1-1 0 0,-1 1 1 0 0,-9 9 0 0 0,10-12-4 0 0,5-6-49 0 0,0 0 0 0 0,-1 0 0 0 0,0 0 0 0 0,1-1-1 0 0,-1 1 1 0 0,0 0 0 0 0,0-1 0 0 0,0 0 0 0 0,-3 2 0 0 0,3-2-372 0 0,1 0 0 0 0,-1-1 0 0 0,0 1 0 0 0,0-1 0 0 0,0 1 0 0 0,0-1 0 0 0,0 0 0 0 0,0 0 1 0 0,-2 0-1 0 0,-2 0-1659 0 0,0-1 0 0 0,1 0-1 0 0,-1-1 1 0 0,1 1 0 0 0,-11-6 0 0 0,0 1-2588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3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2948 0 0,'4'-1'12958'0'0,"-117"91"-9163"0"0,105-83-4034 0 0,0 0-992 0 0,1-3-3077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3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 3316 0 0,'0'0'9734'0'0,"-8"0"-9303"0"0,-78-1 1843 0 0,83 1-2027 0 0,-17 0 541 0 0,-10-2 678 0 0,3 3-136 0 0,24 0-1049 0 0,-16 26 927 0 0,5 14-408 0 0,1-1-1 0 0,-13 85 1 0 0,14-61-210 0 0,4-13-375 0 0,7-49-174 0 0,1 0-11 0 0,2 23 106 0 0,-2-22-58 0 0,3-1-14 0 0,-3-2-61 0 0,0 1 0 0 0,0 0 0 0 0,0 0 1 0 0,1 0-1 0 0,-1-1 0 0 0,0 1 1 0 0,1 0-1 0 0,-1 0 0 0 0,1-1 0 0 0,-1 1 1 0 0,1 0-1 0 0,-1-1 0 0 0,1 1 0 0 0,-1-1 1 0 0,1 1-1 0 0,0 0 0 0 0,-1-1 1 0 0,1 1-1 0 0,0-1 0 0 0,-1 0 0 0 0,1 1 1 0 0,0-1-1 0 0,1 1 0 0 0,0 0-2 0 0,1 0-1 0 0,-1 0 1 0 0,1-1-1 0 0,-1 1 1 0 0,1-1-1 0 0,-1 1 1 0 0,1-1-1 0 0,0 0 1 0 0,-1 0-1 0 0,4 0 1 0 0,-4 0 3 0 0,2 0-50 0 0,-1 0 44 0 0,7-1-259 0 0,-1-1 0 0 0,1 0 1 0 0,-1 0-1 0 0,0-1 0 0 0,9-4 0 0 0,30-19-3282 0 0,-42 22 1743 0 0,0-1 1 0 0,0 1-1 0 0,0-1 0 0 0,-1 0 1 0 0,8-10-1 0 0,-8 0-4584 0 0,-5 12 4658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3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4656 0 0,'0'0'8409'0'0,"36"-5"-8073"0"0,-18 2-1072 0 0,2-1-4148 0 0,-8 2 2640 0 0,8-5-1625 0 0,-11 3 2261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3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1616 0 0,'0'0'792'0'0,"5"-4"11"0"0,9-9-164 0 0,1-1 594 0 0,0 1 1 0 0,0 1-1 0 0,28-17 0 0 0,-37 26-988 0 0,1 0 1 0 0,0 1-1 0 0,0 0 1 0 0,-1 0-1 0 0,1 0 1 0 0,0 1-1 0 0,1-1 0 0 0,-1 2 1 0 0,14-1-1 0 0,-11 3-44 0 0,-1-1 0 0 0,1 2 0 0 0,0-1 0 0 0,-1 1 0 0 0,0 0 0 0 0,15 8 0 0 0,13 7 211 0 0,61 27 456 0 0,-85-41-746 0 0,-1 0-1 0 0,1 0 1 0 0,0-1 0 0 0,0-1 0 0 0,0 0 0 0 0,14 0 0 0 0,-23-2-86 0 0,0 0-1 0 0,1-1 1 0 0,-1 1 0 0 0,0-1 0 0 0,0 0 0 0 0,1 0 0 0 0,-1 0 0 0 0,0 0-1 0 0,0-1 1 0 0,0 0 0 0 0,0 0 0 0 0,-1 0 0 0 0,1 0 0 0 0,0 0 0 0 0,5-5-1 0 0,-4 1 30 0 0,0 0 0 0 0,0 0 0 0 0,0 0 0 0 0,-1-1 0 0 0,0 0 0 0 0,0 1 0 0 0,4-13 0 0 0,-7 17-21 0 0,1-1 29 0 0,-2 3-68 0 0,0 0 0 0 0,0 0 0 0 0,0-1 0 0 0,0 1 0 0 0,0 0 0 0 0,0 0 0 0 0,0-1 0 0 0,0 1 0 0 0,1 0 0 0 0,-1 0 0 0 0,0 0 0 0 0,0-1 0 0 0,0 1-1 0 0,0 0 1 0 0,0 0 0 0 0,0 0 0 0 0,0 0 0 0 0,1-1 0 0 0,-1 1 0 0 0,0 0 0 0 0,0 0 0 0 0,0 0 0 0 0,1 0 0 0 0,-1 0 0 0 0,0 0 0 0 0,0-1 0 0 0,0 1 0 0 0,0 0 0 0 0,1 0 0 0 0,-1 0 0 0 0,0 0 0 0 0,0 0 0 0 0,1 0 0 0 0,-1 0 0 0 0,0 0 0 0 0,0 0 0 0 0,0 0 0 0 0,1 0 0 0 0,-1 0 0 0 0,0 0 0 0 0,0 0 0 0 0,1 0-1 0 0,-1 0 1 0 0,3 1 54 0 0,-1 0-1 0 0,1-1 0 0 0,0 1 0 0 0,-1 0 0 0 0,1 0 0 0 0,-1 1 0 0 0,1-1 1 0 0,-1 0-1 0 0,0 1 0 0 0,0 0 0 0 0,1-1 0 0 0,-1 1 0 0 0,0 0 0 0 0,-1 0 1 0 0,1 0-1 0 0,0 0 0 0 0,0 0 0 0 0,-1 1 0 0 0,1-1 0 0 0,-1 0 0 0 0,0 1 1 0 0,0-1-1 0 0,0 1 0 0 0,0 0 0 0 0,0-1 0 0 0,-1 1 0 0 0,1 0 0 0 0,-1-1 1 0 0,1 1-1 0 0,-1 0 0 0 0,0 0 0 0 0,0-1 0 0 0,0 1 0 0 0,-1 0 0 0 0,1-1 1 0 0,-1 1-1 0 0,1 0 0 0 0,-2 2 0 0 0,-1 3 178 0 0,0 0 0 0 0,0-1 0 0 0,-1 0 0 0 0,0 0 0 0 0,0 0 0 0 0,0 0 0 0 0,-1-1 1 0 0,-8 9-1 0 0,9-10-583 0 0,-1-1 1 0 0,0 0 0 0 0,1 0 0 0 0,-1-1 0 0 0,-7 4-1 0 0,-8 1-4309 0 0,-1-5-3490 0 0,6-7 4210 0 0,12 4 2274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4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0 387 3040 0 0,'0'0'3765'0'0,"4"-5"-2960"0"0,15-23 2003 0 0,26-52 0 0 0,-16 22-560 0 0,59-86 0 0 0,-81 133-1948 0 0,1 1 0 0 0,0 0 1 0 0,1 0-1 0 0,0 1 0 0 0,11-9 1 0 0,-19 17-256 0 0,0 1 1 0 0,0-1 0 0 0,1 1-1 0 0,-1 0 1 0 0,0-1 0 0 0,0 1-1 0 0,0 0 1 0 0,0 0 0 0 0,0 0-1 0 0,1-1 1 0 0,-1 1-1 0 0,0 0 1 0 0,0 1 0 0 0,0-1-1 0 0,1 0 1 0 0,-1 0 0 0 0,0 0-1 0 0,0 1 1 0 0,0-1 0 0 0,0 0-1 0 0,0 1 1 0 0,0-1-1 0 0,0 1 1 0 0,0 0 0 0 0,0-1-1 0 0,0 1 1 0 0,0 0 0 0 0,0 0-1 0 0,0-1 1 0 0,0 1 0 0 0,0 0-1 0 0,-1 0 1 0 0,1 0 0 0 0,1 2-1 0 0,3 3 120 0 0,-1 1 0 0 0,1 0 0 0 0,5 11 0 0 0,-9-16-68 0 0,99 229 1826 0 0,-98-223-1893 0 0,1-3-176 0 0,-1 1 0 0 0,1-1 0 0 0,0 0 1 0 0,0 0-1 0 0,0 0 0 0 0,1-1 0 0 0,-1 1 0 0 0,1-1 0 0 0,0 1 1 0 0,1-1-1 0 0,-1-1 0 0 0,1 1 0 0 0,6 4 0 0 0,-9-7-510 0 0,5 1 558 0 0,-4-2-356 0 0,-26-32-19115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4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3192 0 0,'0'0'808'0'0,"44"-10"-8"0"0,-32 8 369 0 0,15-1-761 0 0,-14-1-224 0 0,-1 2-264 0 0,2-1-424 0 0,-2 1-457 0 0,8-4-2779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4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4144 0 0,'-84'71'7595'0'0,"29"-24"-5730"0"0,7-6-4073 0 0,21-22-6641 0 0,25-17 7026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4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78 4328 0 0,'0'0'3157'0'0,"3"0"-1723"0"0,-2 0-1214 0 0,0 0 0 0 0,0 1 0 0 0,-1-1 0 0 0,1 0 0 0 0,0 0 0 0 0,0 1 0 0 0,0-1 0 0 0,0 0 0 0 0,-1 1-1 0 0,1-1 1 0 0,0 1 0 0 0,0-1 0 0 0,-1 1 0 0 0,1 0 0 0 0,0-1 0 0 0,-1 1 0 0 0,1 0 0 0 0,-1-1-1 0 0,1 1 1 0 0,0 0 0 0 0,-1 0 0 0 0,1 1 45 0 0,-1 0 0 0 0,1-1 0 0 0,-1 1 0 0 0,0 0 0 0 0,0-1 0 0 0,0 1 0 0 0,0 0 0 0 0,0-1 0 0 0,0 1 0 0 0,0 0 0 0 0,-1-1 1 0 0,1 1-1 0 0,0 0 0 0 0,-1-1 0 0 0,-1 4 0 0 0,-33 81 3342 0 0,-13 34-1049 0 0,48-118-2435 0 0,-2 5-4 0 0,1-5-92 0 0,0-6 113 0 0,8-36-298 0 0,1 0-1 0 0,15-42 0 0 0,-17 63 114 0 0,1 1-1 0 0,1-1 0 0 0,11-20 1 0 0,-15 32 40 0 0,1 0 0 0 0,0 0 1 0 0,0 1-1 0 0,0-1 0 0 0,1 1 1 0 0,0 0-1 0 0,0 1 0 0 0,11-8 1 0 0,-16 12 2 0 0,1 0 0 0 0,-1 0 0 0 0,1 0 0 0 0,-1 0 0 0 0,1 0 0 0 0,0 0 0 0 0,0 1 0 0 0,-1-1 0 0 0,1 0 0 0 0,0 1 0 0 0,0 0 0 0 0,0-1 0 0 0,0 1 0 0 0,0 0 0 0 0,0 0 0 0 0,-1 0 0 0 0,1 0 0 0 0,0 0 0 0 0,0 1 0 0 0,0-1 0 0 0,0 0 0 0 0,0 1 0 0 0,-1-1 0 0 0,1 1 0 0 0,0 0 0 0 0,2 1 0 0 0,3 2 11 0 0,-1 0-1 0 0,0 1 0 0 0,0 0 0 0 0,10 9 0 0 0,-8-6 0 0 0,-4-3 11 0 0,0 0-1 0 0,-1-1 1 0 0,0 1 0 0 0,0 0 0 0 0,0 1 0 0 0,-1-1-1 0 0,0 0 1 0 0,0 1 0 0 0,2 7 0 0 0,-3-10 15 0 0,-5 15 41 0 0,2-14-82 0 0,-19 21 146 0 0,-14 13-133 0 0,34-38-11 0 0,1 0 0 0 0,0 1 0 0 0,0-1 1 0 0,0 1-1 0 0,0-1 0 0 0,-1 1 0 0 0,1-1 1 0 0,0 0-1 0 0,0 1 0 0 0,0-1 0 0 0,0 1 0 0 0,0-1 1 0 0,0 1-1 0 0,0-1 0 0 0,0 1 0 0 0,0-1 1 0 0,0 1-1 0 0,0-1 0 0 0,0 1 0 0 0,1-1 1 0 0,-1 1-1 0 0,0-1 0 0 0,0 0 0 0 0,0 1 1 0 0,1-1-1 0 0,-1 1 0 0 0,0-1 0 0 0,1 0 1 0 0,-1 1-1 0 0,0-1 0 0 0,1 0 0 0 0,-1 1 1 0 0,0-1-1 0 0,1 0 0 0 0,-1 1 0 0 0,1-1 1 0 0,19 15-242 0 0,-14-11 234 0 0,11 7 9 0 0,-11-7 7 0 0,-1 0-1 0 0,1-1 1 0 0,0 2 0 0 0,-1-1 0 0 0,0 1-1 0 0,0 0 1 0 0,8 10 0 0 0,-12-13 67 0 0,-1 1-31 0 0,0-2-16 0 0,0 1 0 0 0,0 0 0 0 0,-1 0-1 0 0,1 0 1 0 0,0-1 0 0 0,-1 1 0 0 0,1 0 0 0 0,-1 0-1 0 0,0-1 1 0 0,1 1 0 0 0,-1 0 0 0 0,0-1 0 0 0,0 1-1 0 0,0-1 1 0 0,0 1 0 0 0,0-1 0 0 0,-2 2-1 0 0,-1 1 44 0 0,1-1 0 0 0,-1-1 0 0 0,0 1 0 0 0,0 0-1 0 0,0-1 1 0 0,-7 4 0 0 0,-1-2-124 0 0,-1 0 0 0 0,1 0 0 0 0,0-1 0 0 0,-17 2 1 0 0,-5-4-3473 0 0,22-10-6742 0 0,11 9 9980 0 0,1-1 0 0 0,-1 1 0 0 0,1-1 0 0 0,-1 1 0 0 0,1-1 0 0 0,-1 1 0 0 0,1-1 0 0 0,0 0 0 0 0,-1 1-1 0 0,1-1 1 0 0,0 0 0 0 0,0 1 0 0 0,-1-1 0 0 0,1 0 0 0 0,0 1 0 0 0,0-1 0 0 0,0 0 0 0 0,0 1 0 0 0,0-1 0 0 0,0-1 0 0 0,0-8-1644 0 0,0 7 64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4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3480 0 0,'-3'1'11446'0'0,"-24"10"-11174"0"0,11-1 209 0 0,1 1-1 0 0,-1 0 1 0 0,2 1-1 0 0,-16 15 1 0 0,0 1-360 0 0,9-8-1931 0 0,-11 9-11302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7:58:0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34 1696 0 0,'0'0'1156'0'0,"-3"-1"-610"0"0,-12-2 7826 0 0,22 2-8278 0 0,128-24 708 0 0,-76 23-637 0 0,-14 1 36 0 0,-42 1-53 0 0,-1 0-77 0 0,24 5 468 0 0,-24-4-134 0 0,0 0-345 0 0,18 25 526 0 0,-19-24-506 0 0,3 27 402 0 0,-4-24-427 0 0,0 1 0 0 0,0-1 0 0 0,0 1 0 0 0,0-1 0 0 0,-3 9 1 0 0,2-3 95 0 0,-4 30 60 0 0,0 58 0 0 0,10-42-6 0 0,-4-54-168 0 0,-1 0 8 0 0,0 7-45 0 0,2 20 18 0 0,-2-28 16 0 0,2 29-6 0 0,-4-5 9 0 0,2-24 94 0 0,0 1-148 0 0,2 6 36 0 0,-2-6 63 0 0,0-1-242 0 0,0 0 157 0 0,0 0 1 0 0,0 0-1 0 0,0 0 1 0 0,-1 0-1 0 0,1 0 1 0 0,0 0-1 0 0,-1-1 1 0 0,0 1-1 0 0,-1 4 1 0 0,-7 10 50 0 0,8-14 131 0 0,1-2-186 0 0,0 1 4 0 0,0-1-1 0 0,-1 0 0 0 0,1 1 1 0 0,0-1-1 0 0,0 0 0 0 0,0 1 1 0 0,0-1-1 0 0,0 0 0 0 0,0 1 1 0 0,-1-1-1 0 0,1 1 1 0 0,0-1-1 0 0,0 0 0 0 0,0 1 1 0 0,0-1-1 0 0,1 0 0 0 0,-1 1 1 0 0,0-1-1 0 0,0 1 0 0 0,0-1 1 0 0,0 0-1 0 0,0 1 1 0 0,0-1-1 0 0,0 0 0 0 0,1 1 1 0 0,-1-1-1 0 0,0 0 0 0 0,0 1 1 0 0,1-1-1 0 0,-1 0 0 0 0,0 0 1 0 0,0 1-1 0 0,1-1 0 0 0,-1 0 1 0 0,0 0-1 0 0,1 1 1 0 0,19 3 31 0 0,29-7 89 0 0,-47 3-123 0 0,971-93 729 0 0,-832 86-675 0 0,95-8 243 0 0,-253 20-15005 0 0,10-3 12884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4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13 3152 0 0,'-7'-2'1254'0'0,"-1"-1"0"0"0,0 1 0 0 0,0 0 1 0 0,0 1-1 0 0,0 0 0 0 0,-15 0 0 0 0,11 1-471 0 0,1 1 0 0 0,-1 0 1 0 0,1 1-1 0 0,-18 5 1 0 0,18-4-507 0 0,1 1 0 0 0,0 0 0 0 0,0 0 0 0 0,1 1 0 0 0,-1 1 0 0 0,1-1 0 0 0,0 1 0 0 0,0 1 0 0 0,1 0 0 0 0,0 0 0 0 0,-13 15 0 0 0,18-19-217 0 0,1 0 0 0 0,0 0 1 0 0,0 0-1 0 0,0 1 1 0 0,0-1-1 0 0,0 1 0 0 0,0-1 1 0 0,1 1-1 0 0,0 0 0 0 0,0-1 1 0 0,0 1-1 0 0,0 0 1 0 0,1 0-1 0 0,-1 0 0 0 0,1 0 1 0 0,0 0-1 0 0,0-1 0 0 0,0 1 1 0 0,1 0-1 0 0,-1 0 0 0 0,1 0 1 0 0,0 0-1 0 0,0-1 1 0 0,3 8-1 0 0,-1-7-112 0 0,0 0 1 0 0,0 1-1 0 0,0-1 0 0 0,0 0 1 0 0,1-1-1 0 0,-1 1 0 0 0,1-1 1 0 0,0 1-1 0 0,0-1 1 0 0,1 0-1 0 0,-1-1 0 0 0,1 1 1 0 0,-1-1-1 0 0,1 0 0 0 0,0 0 1 0 0,0 0-1 0 0,-1-1 0 0 0,8 2 1 0 0,-1-1-1315 0 0,0 0 1 0 0,0-1 0 0 0,-1 0-1 0 0,1-1 1 0 0,0 0-1 0 0,0-1 1 0 0,0 0 0 0 0,0-1-1 0 0,-1 0 1 0 0,1 0-1 0 0,-1-1 1 0 0,18-8 0 0 0,-10 3-321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4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4368 0 0,'-5'-1'12688'0'0,"1"2"-12609"0"0,1 0 1 0 0,0-1-1 0 0,0 1 0 0 0,-1 1 1 0 0,1-1-1 0 0,0 0 0 0 0,0 1 1 0 0,0 0-1 0 0,0 0 1 0 0,-2 2-1 0 0,-67 61 2974 0 0,27-18-8372 0 0,43-44 4079 0 0,-1 0 0 0 0,0-1 0 0 0,1 1 0 0 0,-1-1 0 0 0,-1 0 0 0 0,1 0 0 0 0,0 0 0 0 0,0 0 0 0 0,-6 1 0 0 0,-1 1-643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4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27 101 4084 0 0,'0'0'9751'0'0,"-2"6"-9094"0"0,-3 27 1582 0 0,-2 45 0 0 0,6-50-1193 0 0,1-20-742 0 0,0 1 1 0 0,-1-1-1 0 0,0 1 0 0 0,0-1 1 0 0,-1 0-1 0 0,-3 11 0 0 0,4-17-152 0 0,1 1 239 0 0,-1-14-410 0 0,4-21-265 0 0,13-10-130 0 0,27-53-1 0 0,-35 80 346 0 0,0 1-1 0 0,1 0 1 0 0,0 1-1 0 0,1 0 1 0 0,1 1 0 0 0,22-22-1 0 0,-26 28 8 0 0,7-1 58 0 0,-5 4 6 0 0,-2 1 24 0 0,0 0 0 0 0,1 0 0 0 0,0 1 0 0 0,-1 0 0 0 0,1 0 0 0 0,0 1 0 0 0,-1 0 0 0 0,1 1 0 0 0,0-1 0 0 0,-1 2 0 0 0,1-1 0 0 0,-1 1 0 0 0,1 0 0 0 0,9 4 0 0 0,-9-3 65 0 0,-1 0 0 0 0,0 0 1 0 0,1 1-1 0 0,-1 0 1 0 0,0 1-1 0 0,-1-1 0 0 0,1 1 1 0 0,-1 1-1 0 0,0-1 0 0 0,0 1 1 0 0,-1 0-1 0 0,0 0 0 0 0,0 1 1 0 0,0-1-1 0 0,-1 1 1 0 0,0 0-1 0 0,0 1 0 0 0,-1-1 1 0 0,1 0-1 0 0,2 13 0 0 0,-5-15 0 0 0,0 0 0 0 0,-1 0 0 0 0,1 1 0 0 0,-1-1 0 0 0,0 0 0 0 0,-1 0-1 0 0,1 0 1 0 0,-1 0 0 0 0,0 0 0 0 0,0 0 0 0 0,-3 6 0 0 0,1-2 79 0 0,0 0 0 0 0,-1-1 0 0 0,-1 1 0 0 0,-10 15 0 0 0,10-18-75 0 0,-1 1 1 0 0,0 0-1 0 0,0-1 1 0 0,-1 0 0 0 0,0-1-1 0 0,0 1 1 0 0,-1-1-1 0 0,1-1 1 0 0,-14 7 0 0 0,-27 7-1708 0 0,0-8-4630 0 0,45-10 5373 0 0,0 0 1 0 0,1 0-1 0 0,-1 0 0 0 0,0 0 0 0 0,1-1 0 0 0,-1 1 0 0 0,0-1 0 0 0,1 0 0 0 0,-1 0 1 0 0,1 0-1 0 0,-1 0 0 0 0,-2-2 0 0 0,-11-8-3498 0 0,11 3 2519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4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3532 0 0,'0'0'5011'0'0,"-3"4"-4006"0"0,-10 7 526 0 0,0 1 1 0 0,0-1 0 0 0,-1-1 0 0 0,-26 15 0 0 0,6-5-3277 0 0,4 2-6462 0 0,14-17 2180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4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15 4328 0 0,'0'0'11505'0'0,"-6"-2"-10916"0"0,2 0-533 0 0,-1 0 146 0 0,1 0-1 0 0,-1 1 1 0 0,0-1 0 0 0,0 1-1 0 0,0 0 1 0 0,1 1 0 0 0,-1-1 0 0 0,0 1-1 0 0,0 0 1 0 0,0 0 0 0 0,-7 1-1 0 0,-49 4 2264 0 0,59-4-1976 0 0,-1-1-286 0 0,-22 7 859 0 0,22-6-808 0 0,1 2-73 0 0,-1-1 0 0 0,0 1 0 0 0,0-1 0 0 0,1 1-1 0 0,-1 0 1 0 0,1 0 0 0 0,0 0 0 0 0,0 1 0 0 0,0-1 0 0 0,-2 7 0 0 0,-16 50 1664 0 0,-12 69 1 0 0,31-126-1807 0 0,0 1-1 0 0,1-1 1 0 0,0 0-1 0 0,0 0 1 0 0,0 0-1 0 0,0 0 1 0 0,0 0-1 0 0,1 0 1 0 0,-1 1-1 0 0,1-1 1 0 0,0 0-1 0 0,0 0 1 0 0,0 0-1 0 0,0-1 1 0 0,1 1-1 0 0,-1 0 1 0 0,1 0-1 0 0,0-1 1 0 0,-1 1-1 0 0,1-1 1 0 0,3 3-1 0 0,-1-1-43 0 0,1 1 0 0 0,-1-2 0 0 0,1 1-1 0 0,0-1 1 0 0,0 1 0 0 0,1-1 0 0 0,-1-1-1 0 0,12 5 1 0 0,-8-4-376 0 0,-1-1 0 0 0,1 0-1 0 0,0 0 1 0 0,0-1 0 0 0,0 0 0 0 0,0-1-1 0 0,1 0 1 0 0,-1 0 0 0 0,0-1 0 0 0,0 0-1 0 0,0-1 1 0 0,0 0 0 0 0,0 0 0 0 0,-1-1-1 0 0,1 0 1 0 0,13-7 0 0 0,-7-3-2502 0 0,-14 11 2172 0 0,-1 1-1 0 0,1 0 1 0 0,0-1-1 0 0,0 1 1 0 0,-1-1 0 0 0,1 1-1 0 0,-1-1 1 0 0,1 1-1 0 0,-1-1 1 0 0,0 1-1 0 0,1-1 1 0 0,-1 1 0 0 0,0-1-1 0 0,0 1 1 0 0,0-1-1 0 0,0 0 1 0 0,-1 1-1 0 0,1-1 1 0 0,0 1-1 0 0,-1-1 1 0 0,1 1 0 0 0,-1-1-1 0 0,0-1 1 0 0,-8-11-730 0 0,2 7-360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4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 2692 0 0,'-8'-6'10160'0'0,"18"3"-6484"0"0,40 4-6967 0 0,-17 0 316 0 0,19-4-3952 0 0,-35 1 5032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06:45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4164 0 0,'0'0'7226'0'0,"-6"2"-6088"0"0,-78 33 4201 0 0,-6-3-5412 0 0,-3-7-5064 0 0,62-18 212 0 0,-34 1 0 0 0,38-6 3130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0:28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0 652 0 0,'0'0'8155'0'0,"-2"4"-7761"0"0,-6 12-25 0 0,6-12 919 0 0,3 15 35 0 0,7 32 1 0 0,0 6-366 0 0,-8-21-390 0 0,-1-1 1 0 0,-12 63-1 0 0,1 3-90 0 0,3 279 107 0 0,8-167-368 0 0,-13-35 149 0 0,7-121-289 0 0,2 0 0 0 0,6 95 0 0 0,7 135 177 0 0,-8-257-187 0 0,-7 321-62 0 0,14-240-1231 0 0,-7-109 306 0 0,-2 9-2251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0:3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19 1440 0 0,'0'0'3886'0'0,"9"1"-3623"0"0,92 1 1089 0 0,133-14 0 0 0,-93 2-623 0 0,577 18 1033 0 0,-704-8-1734 0 0,72 3 18 0 0,-20-2 155 0 0,-1 3-1 0 0,69 13 1 0 0,-125-16-89 0 0,0 1-1 0 0,0 1 0 0 0,0-1 0 0 0,-1 1 0 0 0,1 1 0 0 0,10 5 0 0 0,-18-8-66 0 0,1 1-1 0 0,0-1 1 0 0,-1 1-1 0 0,1-1 0 0 0,-1 1 1 0 0,0-1-1 0 0,1 1 0 0 0,-1 0 1 0 0,0 0-1 0 0,0 0 0 0 0,0 0 1 0 0,0-1-1 0 0,0 1 0 0 0,-1 1 1 0 0,1-1-1 0 0,0 4 0 0 0,2 30 486 0 0,-3-33-527 0 0,-14 184 1245 0 0,3-80-842 0 0,0 65 119 0 0,-21 206 596 0 0,-17 163-159 0 0,38-138-141 0 0,8-342-478 0 0,-11 66 0 0 0,1-10-92 0 0,5-48-140 0 0,2-21 14 0 0,1 54-1 0 0,12-25-79 0 0,-7-74-61 0 0,1 0 9 0 0,1 6 9 0 0,-2-8 7 0 0,1 1 0 0 0,-1-1 0 0 0,1 0 0 0 0,-1 0 0 0 0,0 1 0 0 0,1-1 0 0 0,-1 0-1 0 0,0 1 1 0 0,0-1 0 0 0,0 0 0 0 0,0 1 0 0 0,0-1 0 0 0,0 0 0 0 0,-1 0 0 0 0,1 1 0 0 0,0-1 0 0 0,-1 0 0 0 0,1 1 0 0 0,0-1-1 0 0,-1 0 1 0 0,0 0 0 0 0,1 0 0 0 0,-1 0 0 0 0,0 0 0 0 0,0 1 0 0 0,0 0 0 0 0,-1-1 36 0 0,-16 4-65 0 0,-130 0-12 0 0,19-10 1 0 0,-285-1-271 0 0,357 8 341 0 0,-437-5 16 0 0,464-1-48 0 0,9 2-4 0 0,0 1-1 0 0,-1 0 1 0 0,-37 4 0 0 0,52-1-24 0 0,-37 1-162 0 0,29-3 36 0 0,11 0-60 0 0,-15-2-1574 0 0,16 1 1942 0 0,-4-2-2407 0 0,6 2 1463 0 0,-1 0 1 0 0,1 0-1 0 0,0 1 0 0 0,0-1 0 0 0,0 0 0 0 0,-1 0 1 0 0,1 0-1 0 0,0 0 0 0 0,0-1 0 0 0,0 1 0 0 0,0 0 1 0 0,1 0-1 0 0,-2-2 0 0 0,-2-4-1178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08:10:3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1208 0 0,'-1'3'430'0'0,"-22"97"3254"0"0,3-6-1540 0 0,2-13-853 0 0,12-50-4563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customXml" Target="../ink/ink193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1.xml"/><Relationship Id="rId299" Type="http://schemas.openxmlformats.org/officeDocument/2006/relationships/customXml" Target="../ink/ink342.xml"/><Relationship Id="rId21" Type="http://schemas.openxmlformats.org/officeDocument/2006/relationships/customXml" Target="../ink/ink203.xml"/><Relationship Id="rId63" Type="http://schemas.openxmlformats.org/officeDocument/2006/relationships/customXml" Target="../ink/ink224.xml"/><Relationship Id="rId159" Type="http://schemas.openxmlformats.org/officeDocument/2006/relationships/customXml" Target="../ink/ink272.xml"/><Relationship Id="rId324" Type="http://schemas.openxmlformats.org/officeDocument/2006/relationships/image" Target="../media/image372.png"/><Relationship Id="rId366" Type="http://schemas.openxmlformats.org/officeDocument/2006/relationships/image" Target="../media/image393.png"/><Relationship Id="rId170" Type="http://schemas.openxmlformats.org/officeDocument/2006/relationships/image" Target="../media/image295.png"/><Relationship Id="rId226" Type="http://schemas.openxmlformats.org/officeDocument/2006/relationships/image" Target="../media/image323.png"/><Relationship Id="rId268" Type="http://schemas.openxmlformats.org/officeDocument/2006/relationships/image" Target="../media/image344.png"/><Relationship Id="rId32" Type="http://schemas.openxmlformats.org/officeDocument/2006/relationships/image" Target="../media/image226.png"/><Relationship Id="rId74" Type="http://schemas.openxmlformats.org/officeDocument/2006/relationships/image" Target="../media/image247.png"/><Relationship Id="rId128" Type="http://schemas.openxmlformats.org/officeDocument/2006/relationships/image" Target="../media/image274.png"/><Relationship Id="rId335" Type="http://schemas.openxmlformats.org/officeDocument/2006/relationships/customXml" Target="../ink/ink360.xml"/><Relationship Id="rId377" Type="http://schemas.openxmlformats.org/officeDocument/2006/relationships/customXml" Target="../ink/ink381.xml"/><Relationship Id="rId5" Type="http://schemas.openxmlformats.org/officeDocument/2006/relationships/customXml" Target="../ink/ink195.xml"/><Relationship Id="rId181" Type="http://schemas.openxmlformats.org/officeDocument/2006/relationships/customXml" Target="../ink/ink283.xml"/><Relationship Id="rId237" Type="http://schemas.openxmlformats.org/officeDocument/2006/relationships/customXml" Target="../ink/ink311.xml"/><Relationship Id="rId402" Type="http://schemas.openxmlformats.org/officeDocument/2006/relationships/image" Target="../media/image411.png"/><Relationship Id="rId279" Type="http://schemas.openxmlformats.org/officeDocument/2006/relationships/customXml" Target="../ink/ink332.xml"/><Relationship Id="rId43" Type="http://schemas.openxmlformats.org/officeDocument/2006/relationships/customXml" Target="../ink/ink214.xml"/><Relationship Id="rId139" Type="http://schemas.openxmlformats.org/officeDocument/2006/relationships/customXml" Target="../ink/ink262.xml"/><Relationship Id="rId290" Type="http://schemas.openxmlformats.org/officeDocument/2006/relationships/image" Target="../media/image355.png"/><Relationship Id="rId304" Type="http://schemas.openxmlformats.org/officeDocument/2006/relationships/image" Target="../media/image362.png"/><Relationship Id="rId346" Type="http://schemas.openxmlformats.org/officeDocument/2006/relationships/image" Target="../media/image383.png"/><Relationship Id="rId388" Type="http://schemas.openxmlformats.org/officeDocument/2006/relationships/image" Target="../media/image404.png"/><Relationship Id="rId85" Type="http://schemas.openxmlformats.org/officeDocument/2006/relationships/customXml" Target="../ink/ink235.xml"/><Relationship Id="rId150" Type="http://schemas.openxmlformats.org/officeDocument/2006/relationships/image" Target="../media/image285.png"/><Relationship Id="rId192" Type="http://schemas.openxmlformats.org/officeDocument/2006/relationships/image" Target="../media/image306.png"/><Relationship Id="rId206" Type="http://schemas.openxmlformats.org/officeDocument/2006/relationships/image" Target="../media/image313.png"/><Relationship Id="rId248" Type="http://schemas.openxmlformats.org/officeDocument/2006/relationships/image" Target="../media/image334.png"/><Relationship Id="rId12" Type="http://schemas.openxmlformats.org/officeDocument/2006/relationships/image" Target="../media/image216.png"/><Relationship Id="rId108" Type="http://schemas.openxmlformats.org/officeDocument/2006/relationships/image" Target="../media/image264.png"/><Relationship Id="rId315" Type="http://schemas.openxmlformats.org/officeDocument/2006/relationships/customXml" Target="../ink/ink350.xml"/><Relationship Id="rId357" Type="http://schemas.openxmlformats.org/officeDocument/2006/relationships/customXml" Target="../ink/ink371.xml"/><Relationship Id="rId54" Type="http://schemas.openxmlformats.org/officeDocument/2006/relationships/image" Target="../media/image237.png"/><Relationship Id="rId96" Type="http://schemas.openxmlformats.org/officeDocument/2006/relationships/image" Target="../media/image258.png"/><Relationship Id="rId161" Type="http://schemas.openxmlformats.org/officeDocument/2006/relationships/customXml" Target="../ink/ink273.xml"/><Relationship Id="rId217" Type="http://schemas.openxmlformats.org/officeDocument/2006/relationships/customXml" Target="../ink/ink301.xml"/><Relationship Id="rId399" Type="http://schemas.openxmlformats.org/officeDocument/2006/relationships/customXml" Target="../ink/ink392.xml"/><Relationship Id="rId259" Type="http://schemas.openxmlformats.org/officeDocument/2006/relationships/customXml" Target="../ink/ink322.xml"/><Relationship Id="rId23" Type="http://schemas.openxmlformats.org/officeDocument/2006/relationships/customXml" Target="../ink/ink204.xml"/><Relationship Id="rId119" Type="http://schemas.openxmlformats.org/officeDocument/2006/relationships/customXml" Target="../ink/ink252.xml"/><Relationship Id="rId270" Type="http://schemas.openxmlformats.org/officeDocument/2006/relationships/image" Target="../media/image345.png"/><Relationship Id="rId326" Type="http://schemas.openxmlformats.org/officeDocument/2006/relationships/image" Target="../media/image373.png"/><Relationship Id="rId65" Type="http://schemas.openxmlformats.org/officeDocument/2006/relationships/customXml" Target="../ink/ink225.xml"/><Relationship Id="rId130" Type="http://schemas.openxmlformats.org/officeDocument/2006/relationships/image" Target="../media/image275.png"/><Relationship Id="rId368" Type="http://schemas.openxmlformats.org/officeDocument/2006/relationships/image" Target="../media/image394.png"/><Relationship Id="rId172" Type="http://schemas.openxmlformats.org/officeDocument/2006/relationships/image" Target="../media/image296.png"/><Relationship Id="rId228" Type="http://schemas.openxmlformats.org/officeDocument/2006/relationships/image" Target="../media/image324.png"/><Relationship Id="rId281" Type="http://schemas.openxmlformats.org/officeDocument/2006/relationships/customXml" Target="../ink/ink333.xml"/><Relationship Id="rId337" Type="http://schemas.openxmlformats.org/officeDocument/2006/relationships/customXml" Target="../ink/ink361.xml"/><Relationship Id="rId34" Type="http://schemas.openxmlformats.org/officeDocument/2006/relationships/image" Target="../media/image227.png"/><Relationship Id="rId76" Type="http://schemas.openxmlformats.org/officeDocument/2006/relationships/image" Target="../media/image248.png"/><Relationship Id="rId141" Type="http://schemas.openxmlformats.org/officeDocument/2006/relationships/customXml" Target="../ink/ink263.xml"/><Relationship Id="rId379" Type="http://schemas.openxmlformats.org/officeDocument/2006/relationships/customXml" Target="../ink/ink382.xml"/><Relationship Id="rId7" Type="http://schemas.openxmlformats.org/officeDocument/2006/relationships/customXml" Target="../ink/ink196.xml"/><Relationship Id="rId183" Type="http://schemas.openxmlformats.org/officeDocument/2006/relationships/customXml" Target="../ink/ink284.xml"/><Relationship Id="rId239" Type="http://schemas.openxmlformats.org/officeDocument/2006/relationships/customXml" Target="../ink/ink312.xml"/><Relationship Id="rId390" Type="http://schemas.openxmlformats.org/officeDocument/2006/relationships/image" Target="../media/image405.png"/><Relationship Id="rId404" Type="http://schemas.openxmlformats.org/officeDocument/2006/relationships/image" Target="../media/image412.png"/><Relationship Id="rId250" Type="http://schemas.openxmlformats.org/officeDocument/2006/relationships/image" Target="../media/image335.png"/><Relationship Id="rId292" Type="http://schemas.openxmlformats.org/officeDocument/2006/relationships/image" Target="../media/image356.png"/><Relationship Id="rId306" Type="http://schemas.openxmlformats.org/officeDocument/2006/relationships/image" Target="../media/image363.png"/><Relationship Id="rId45" Type="http://schemas.openxmlformats.org/officeDocument/2006/relationships/customXml" Target="../ink/ink215.xml"/><Relationship Id="rId87" Type="http://schemas.openxmlformats.org/officeDocument/2006/relationships/customXml" Target="../ink/ink236.xml"/><Relationship Id="rId110" Type="http://schemas.openxmlformats.org/officeDocument/2006/relationships/image" Target="../media/image265.png"/><Relationship Id="rId348" Type="http://schemas.openxmlformats.org/officeDocument/2006/relationships/image" Target="../media/image384.png"/><Relationship Id="rId152" Type="http://schemas.openxmlformats.org/officeDocument/2006/relationships/image" Target="../media/image286.png"/><Relationship Id="rId194" Type="http://schemas.openxmlformats.org/officeDocument/2006/relationships/image" Target="../media/image307.png"/><Relationship Id="rId208" Type="http://schemas.openxmlformats.org/officeDocument/2006/relationships/image" Target="../media/image314.png"/><Relationship Id="rId261" Type="http://schemas.openxmlformats.org/officeDocument/2006/relationships/customXml" Target="../ink/ink323.xml"/><Relationship Id="rId14" Type="http://schemas.openxmlformats.org/officeDocument/2006/relationships/image" Target="../media/image217.png"/><Relationship Id="rId56" Type="http://schemas.openxmlformats.org/officeDocument/2006/relationships/image" Target="../media/image238.png"/><Relationship Id="rId317" Type="http://schemas.openxmlformats.org/officeDocument/2006/relationships/customXml" Target="../ink/ink351.xml"/><Relationship Id="rId359" Type="http://schemas.openxmlformats.org/officeDocument/2006/relationships/customXml" Target="../ink/ink372.xml"/><Relationship Id="rId98" Type="http://schemas.openxmlformats.org/officeDocument/2006/relationships/image" Target="../media/image259.png"/><Relationship Id="rId121" Type="http://schemas.openxmlformats.org/officeDocument/2006/relationships/customXml" Target="../ink/ink253.xml"/><Relationship Id="rId163" Type="http://schemas.openxmlformats.org/officeDocument/2006/relationships/customXml" Target="../ink/ink274.xml"/><Relationship Id="rId219" Type="http://schemas.openxmlformats.org/officeDocument/2006/relationships/customXml" Target="../ink/ink302.xml"/><Relationship Id="rId370" Type="http://schemas.openxmlformats.org/officeDocument/2006/relationships/image" Target="../media/image395.png"/><Relationship Id="rId230" Type="http://schemas.openxmlformats.org/officeDocument/2006/relationships/image" Target="../media/image325.png"/><Relationship Id="rId25" Type="http://schemas.openxmlformats.org/officeDocument/2006/relationships/customXml" Target="../ink/ink205.xml"/><Relationship Id="rId67" Type="http://schemas.openxmlformats.org/officeDocument/2006/relationships/customXml" Target="../ink/ink226.xml"/><Relationship Id="rId272" Type="http://schemas.openxmlformats.org/officeDocument/2006/relationships/image" Target="../media/image346.png"/><Relationship Id="rId328" Type="http://schemas.openxmlformats.org/officeDocument/2006/relationships/image" Target="../media/image374.png"/><Relationship Id="rId132" Type="http://schemas.openxmlformats.org/officeDocument/2006/relationships/image" Target="../media/image276.png"/><Relationship Id="rId174" Type="http://schemas.openxmlformats.org/officeDocument/2006/relationships/image" Target="../media/image297.png"/><Relationship Id="rId381" Type="http://schemas.openxmlformats.org/officeDocument/2006/relationships/customXml" Target="../ink/ink383.xml"/><Relationship Id="rId241" Type="http://schemas.openxmlformats.org/officeDocument/2006/relationships/customXml" Target="../ink/ink313.xml"/><Relationship Id="rId36" Type="http://schemas.openxmlformats.org/officeDocument/2006/relationships/image" Target="../media/image228.png"/><Relationship Id="rId283" Type="http://schemas.openxmlformats.org/officeDocument/2006/relationships/customXml" Target="../ink/ink334.xml"/><Relationship Id="rId339" Type="http://schemas.openxmlformats.org/officeDocument/2006/relationships/customXml" Target="../ink/ink362.xml"/><Relationship Id="rId78" Type="http://schemas.openxmlformats.org/officeDocument/2006/relationships/image" Target="../media/image249.png"/><Relationship Id="rId101" Type="http://schemas.openxmlformats.org/officeDocument/2006/relationships/customXml" Target="../ink/ink243.xml"/><Relationship Id="rId143" Type="http://schemas.openxmlformats.org/officeDocument/2006/relationships/customXml" Target="../ink/ink264.xml"/><Relationship Id="rId185" Type="http://schemas.openxmlformats.org/officeDocument/2006/relationships/customXml" Target="../ink/ink285.xml"/><Relationship Id="rId350" Type="http://schemas.openxmlformats.org/officeDocument/2006/relationships/image" Target="../media/image385.png"/><Relationship Id="rId406" Type="http://schemas.openxmlformats.org/officeDocument/2006/relationships/image" Target="../media/image413.png"/><Relationship Id="rId9" Type="http://schemas.openxmlformats.org/officeDocument/2006/relationships/customXml" Target="../ink/ink197.xml"/><Relationship Id="rId210" Type="http://schemas.openxmlformats.org/officeDocument/2006/relationships/image" Target="../media/image315.png"/><Relationship Id="rId392" Type="http://schemas.openxmlformats.org/officeDocument/2006/relationships/image" Target="../media/image406.png"/><Relationship Id="rId252" Type="http://schemas.openxmlformats.org/officeDocument/2006/relationships/image" Target="../media/image336.png"/><Relationship Id="rId294" Type="http://schemas.openxmlformats.org/officeDocument/2006/relationships/image" Target="../media/image357.png"/><Relationship Id="rId308" Type="http://schemas.openxmlformats.org/officeDocument/2006/relationships/image" Target="../media/image364.png"/><Relationship Id="rId47" Type="http://schemas.openxmlformats.org/officeDocument/2006/relationships/customXml" Target="../ink/ink216.xml"/><Relationship Id="rId89" Type="http://schemas.openxmlformats.org/officeDocument/2006/relationships/customXml" Target="../ink/ink237.xml"/><Relationship Id="rId112" Type="http://schemas.openxmlformats.org/officeDocument/2006/relationships/image" Target="../media/image266.png"/><Relationship Id="rId154" Type="http://schemas.openxmlformats.org/officeDocument/2006/relationships/image" Target="../media/image287.png"/><Relationship Id="rId361" Type="http://schemas.openxmlformats.org/officeDocument/2006/relationships/customXml" Target="../ink/ink373.xml"/><Relationship Id="rId196" Type="http://schemas.openxmlformats.org/officeDocument/2006/relationships/image" Target="../media/image308.png"/><Relationship Id="rId16" Type="http://schemas.openxmlformats.org/officeDocument/2006/relationships/image" Target="../media/image218.png"/><Relationship Id="rId221" Type="http://schemas.openxmlformats.org/officeDocument/2006/relationships/customXml" Target="../ink/ink303.xml"/><Relationship Id="rId263" Type="http://schemas.openxmlformats.org/officeDocument/2006/relationships/customXml" Target="../ink/ink324.xml"/><Relationship Id="rId319" Type="http://schemas.openxmlformats.org/officeDocument/2006/relationships/customXml" Target="../ink/ink352.xml"/><Relationship Id="rId58" Type="http://schemas.openxmlformats.org/officeDocument/2006/relationships/image" Target="../media/image239.png"/><Relationship Id="rId123" Type="http://schemas.openxmlformats.org/officeDocument/2006/relationships/customXml" Target="../ink/ink254.xml"/><Relationship Id="rId330" Type="http://schemas.openxmlformats.org/officeDocument/2006/relationships/image" Target="../media/image375.png"/><Relationship Id="rId165" Type="http://schemas.openxmlformats.org/officeDocument/2006/relationships/customXml" Target="../ink/ink275.xml"/><Relationship Id="rId372" Type="http://schemas.openxmlformats.org/officeDocument/2006/relationships/image" Target="../media/image396.png"/><Relationship Id="rId232" Type="http://schemas.openxmlformats.org/officeDocument/2006/relationships/image" Target="../media/image326.png"/><Relationship Id="rId274" Type="http://schemas.openxmlformats.org/officeDocument/2006/relationships/image" Target="../media/image347.png"/><Relationship Id="rId27" Type="http://schemas.openxmlformats.org/officeDocument/2006/relationships/customXml" Target="../ink/ink206.xml"/><Relationship Id="rId48" Type="http://schemas.openxmlformats.org/officeDocument/2006/relationships/image" Target="../media/image234.png"/><Relationship Id="rId69" Type="http://schemas.openxmlformats.org/officeDocument/2006/relationships/customXml" Target="../ink/ink227.xml"/><Relationship Id="rId113" Type="http://schemas.openxmlformats.org/officeDocument/2006/relationships/customXml" Target="../ink/ink249.xml"/><Relationship Id="rId134" Type="http://schemas.openxmlformats.org/officeDocument/2006/relationships/image" Target="../media/image277.png"/><Relationship Id="rId320" Type="http://schemas.openxmlformats.org/officeDocument/2006/relationships/image" Target="../media/image370.png"/><Relationship Id="rId80" Type="http://schemas.openxmlformats.org/officeDocument/2006/relationships/image" Target="../media/image250.png"/><Relationship Id="rId155" Type="http://schemas.openxmlformats.org/officeDocument/2006/relationships/customXml" Target="../ink/ink270.xml"/><Relationship Id="rId176" Type="http://schemas.openxmlformats.org/officeDocument/2006/relationships/image" Target="../media/image298.png"/><Relationship Id="rId197" Type="http://schemas.openxmlformats.org/officeDocument/2006/relationships/customXml" Target="../ink/ink291.xml"/><Relationship Id="rId341" Type="http://schemas.openxmlformats.org/officeDocument/2006/relationships/customXml" Target="../ink/ink363.xml"/><Relationship Id="rId362" Type="http://schemas.openxmlformats.org/officeDocument/2006/relationships/image" Target="../media/image391.png"/><Relationship Id="rId383" Type="http://schemas.openxmlformats.org/officeDocument/2006/relationships/customXml" Target="../ink/ink384.xml"/><Relationship Id="rId201" Type="http://schemas.openxmlformats.org/officeDocument/2006/relationships/customXml" Target="../ink/ink293.xml"/><Relationship Id="rId222" Type="http://schemas.openxmlformats.org/officeDocument/2006/relationships/image" Target="../media/image321.png"/><Relationship Id="rId243" Type="http://schemas.openxmlformats.org/officeDocument/2006/relationships/customXml" Target="../ink/ink314.xml"/><Relationship Id="rId264" Type="http://schemas.openxmlformats.org/officeDocument/2006/relationships/image" Target="../media/image342.png"/><Relationship Id="rId285" Type="http://schemas.openxmlformats.org/officeDocument/2006/relationships/customXml" Target="../ink/ink335.xml"/><Relationship Id="rId17" Type="http://schemas.openxmlformats.org/officeDocument/2006/relationships/customXml" Target="../ink/ink201.xml"/><Relationship Id="rId38" Type="http://schemas.openxmlformats.org/officeDocument/2006/relationships/image" Target="../media/image229.png"/><Relationship Id="rId59" Type="http://schemas.openxmlformats.org/officeDocument/2006/relationships/customXml" Target="../ink/ink222.xml"/><Relationship Id="rId103" Type="http://schemas.openxmlformats.org/officeDocument/2006/relationships/customXml" Target="../ink/ink244.xml"/><Relationship Id="rId124" Type="http://schemas.openxmlformats.org/officeDocument/2006/relationships/image" Target="../media/image272.png"/><Relationship Id="rId310" Type="http://schemas.openxmlformats.org/officeDocument/2006/relationships/image" Target="../media/image365.png"/><Relationship Id="rId70" Type="http://schemas.openxmlformats.org/officeDocument/2006/relationships/image" Target="../media/image245.png"/><Relationship Id="rId91" Type="http://schemas.openxmlformats.org/officeDocument/2006/relationships/customXml" Target="../ink/ink238.xml"/><Relationship Id="rId145" Type="http://schemas.openxmlformats.org/officeDocument/2006/relationships/customXml" Target="../ink/ink265.xml"/><Relationship Id="rId166" Type="http://schemas.openxmlformats.org/officeDocument/2006/relationships/image" Target="../media/image293.png"/><Relationship Id="rId187" Type="http://schemas.openxmlformats.org/officeDocument/2006/relationships/customXml" Target="../ink/ink286.xml"/><Relationship Id="rId331" Type="http://schemas.openxmlformats.org/officeDocument/2006/relationships/customXml" Target="../ink/ink358.xml"/><Relationship Id="rId352" Type="http://schemas.openxmlformats.org/officeDocument/2006/relationships/image" Target="../media/image386.png"/><Relationship Id="rId373" Type="http://schemas.openxmlformats.org/officeDocument/2006/relationships/customXml" Target="../ink/ink379.xml"/><Relationship Id="rId394" Type="http://schemas.openxmlformats.org/officeDocument/2006/relationships/image" Target="../media/image407.png"/><Relationship Id="rId408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16.png"/><Relationship Id="rId233" Type="http://schemas.openxmlformats.org/officeDocument/2006/relationships/customXml" Target="../ink/ink309.xml"/><Relationship Id="rId254" Type="http://schemas.openxmlformats.org/officeDocument/2006/relationships/image" Target="../media/image337.png"/><Relationship Id="rId28" Type="http://schemas.openxmlformats.org/officeDocument/2006/relationships/image" Target="../media/image224.png"/><Relationship Id="rId49" Type="http://schemas.openxmlformats.org/officeDocument/2006/relationships/customXml" Target="../ink/ink217.xml"/><Relationship Id="rId114" Type="http://schemas.openxmlformats.org/officeDocument/2006/relationships/image" Target="../media/image267.png"/><Relationship Id="rId275" Type="http://schemas.openxmlformats.org/officeDocument/2006/relationships/customXml" Target="../ink/ink330.xml"/><Relationship Id="rId296" Type="http://schemas.openxmlformats.org/officeDocument/2006/relationships/image" Target="../media/image358.png"/><Relationship Id="rId300" Type="http://schemas.openxmlformats.org/officeDocument/2006/relationships/image" Target="../media/image360.png"/><Relationship Id="rId60" Type="http://schemas.openxmlformats.org/officeDocument/2006/relationships/image" Target="../media/image240.png"/><Relationship Id="rId81" Type="http://schemas.openxmlformats.org/officeDocument/2006/relationships/customXml" Target="../ink/ink233.xml"/><Relationship Id="rId135" Type="http://schemas.openxmlformats.org/officeDocument/2006/relationships/customXml" Target="../ink/ink260.xml"/><Relationship Id="rId156" Type="http://schemas.openxmlformats.org/officeDocument/2006/relationships/image" Target="../media/image288.png"/><Relationship Id="rId177" Type="http://schemas.openxmlformats.org/officeDocument/2006/relationships/customXml" Target="../ink/ink281.xml"/><Relationship Id="rId198" Type="http://schemas.openxmlformats.org/officeDocument/2006/relationships/image" Target="../media/image309.png"/><Relationship Id="rId321" Type="http://schemas.openxmlformats.org/officeDocument/2006/relationships/customXml" Target="../ink/ink353.xml"/><Relationship Id="rId342" Type="http://schemas.openxmlformats.org/officeDocument/2006/relationships/image" Target="../media/image381.png"/><Relationship Id="rId363" Type="http://schemas.openxmlformats.org/officeDocument/2006/relationships/customXml" Target="../ink/ink374.xml"/><Relationship Id="rId384" Type="http://schemas.openxmlformats.org/officeDocument/2006/relationships/image" Target="../media/image402.png"/><Relationship Id="rId202" Type="http://schemas.openxmlformats.org/officeDocument/2006/relationships/image" Target="../media/image311.png"/><Relationship Id="rId223" Type="http://schemas.openxmlformats.org/officeDocument/2006/relationships/customXml" Target="../ink/ink304.xml"/><Relationship Id="rId244" Type="http://schemas.openxmlformats.org/officeDocument/2006/relationships/image" Target="../media/image332.png"/><Relationship Id="rId18" Type="http://schemas.openxmlformats.org/officeDocument/2006/relationships/image" Target="../media/image219.png"/><Relationship Id="rId39" Type="http://schemas.openxmlformats.org/officeDocument/2006/relationships/customXml" Target="../ink/ink212.xml"/><Relationship Id="rId265" Type="http://schemas.openxmlformats.org/officeDocument/2006/relationships/customXml" Target="../ink/ink325.xml"/><Relationship Id="rId286" Type="http://schemas.openxmlformats.org/officeDocument/2006/relationships/image" Target="../media/image353.png"/><Relationship Id="rId50" Type="http://schemas.openxmlformats.org/officeDocument/2006/relationships/image" Target="../media/image235.png"/><Relationship Id="rId104" Type="http://schemas.openxmlformats.org/officeDocument/2006/relationships/image" Target="../media/image262.png"/><Relationship Id="rId125" Type="http://schemas.openxmlformats.org/officeDocument/2006/relationships/customXml" Target="../ink/ink255.xml"/><Relationship Id="rId146" Type="http://schemas.openxmlformats.org/officeDocument/2006/relationships/image" Target="../media/image283.png"/><Relationship Id="rId167" Type="http://schemas.openxmlformats.org/officeDocument/2006/relationships/customXml" Target="../ink/ink276.xml"/><Relationship Id="rId188" Type="http://schemas.openxmlformats.org/officeDocument/2006/relationships/image" Target="../media/image304.png"/><Relationship Id="rId311" Type="http://schemas.openxmlformats.org/officeDocument/2006/relationships/customXml" Target="../ink/ink348.xml"/><Relationship Id="rId332" Type="http://schemas.openxmlformats.org/officeDocument/2006/relationships/image" Target="../media/image376.png"/><Relationship Id="rId353" Type="http://schemas.openxmlformats.org/officeDocument/2006/relationships/customXml" Target="../ink/ink369.xml"/><Relationship Id="rId374" Type="http://schemas.openxmlformats.org/officeDocument/2006/relationships/image" Target="../media/image397.png"/><Relationship Id="rId395" Type="http://schemas.openxmlformats.org/officeDocument/2006/relationships/customXml" Target="../ink/ink390.xml"/><Relationship Id="rId409" Type="http://schemas.openxmlformats.org/officeDocument/2006/relationships/customXml" Target="../ink/ink397.xml"/><Relationship Id="rId71" Type="http://schemas.openxmlformats.org/officeDocument/2006/relationships/customXml" Target="../ink/ink228.xml"/><Relationship Id="rId92" Type="http://schemas.openxmlformats.org/officeDocument/2006/relationships/image" Target="../media/image256.png"/><Relationship Id="rId213" Type="http://schemas.openxmlformats.org/officeDocument/2006/relationships/customXml" Target="../ink/ink299.xml"/><Relationship Id="rId234" Type="http://schemas.openxmlformats.org/officeDocument/2006/relationships/image" Target="../media/image327.png"/><Relationship Id="rId2" Type="http://schemas.openxmlformats.org/officeDocument/2006/relationships/image" Target="../media/image211.png"/><Relationship Id="rId29" Type="http://schemas.openxmlformats.org/officeDocument/2006/relationships/customXml" Target="../ink/ink207.xml"/><Relationship Id="rId255" Type="http://schemas.openxmlformats.org/officeDocument/2006/relationships/customXml" Target="../ink/ink320.xml"/><Relationship Id="rId276" Type="http://schemas.openxmlformats.org/officeDocument/2006/relationships/image" Target="../media/image348.png"/><Relationship Id="rId297" Type="http://schemas.openxmlformats.org/officeDocument/2006/relationships/customXml" Target="../ink/ink341.xml"/><Relationship Id="rId40" Type="http://schemas.openxmlformats.org/officeDocument/2006/relationships/image" Target="../media/image230.png"/><Relationship Id="rId115" Type="http://schemas.openxmlformats.org/officeDocument/2006/relationships/customXml" Target="../ink/ink250.xml"/><Relationship Id="rId136" Type="http://schemas.openxmlformats.org/officeDocument/2006/relationships/image" Target="../media/image278.png"/><Relationship Id="rId157" Type="http://schemas.openxmlformats.org/officeDocument/2006/relationships/customXml" Target="../ink/ink271.xml"/><Relationship Id="rId178" Type="http://schemas.openxmlformats.org/officeDocument/2006/relationships/image" Target="../media/image299.png"/><Relationship Id="rId301" Type="http://schemas.openxmlformats.org/officeDocument/2006/relationships/customXml" Target="../ink/ink343.xml"/><Relationship Id="rId322" Type="http://schemas.openxmlformats.org/officeDocument/2006/relationships/image" Target="../media/image371.png"/><Relationship Id="rId343" Type="http://schemas.openxmlformats.org/officeDocument/2006/relationships/customXml" Target="../ink/ink364.xml"/><Relationship Id="rId364" Type="http://schemas.openxmlformats.org/officeDocument/2006/relationships/image" Target="../media/image392.png"/><Relationship Id="rId61" Type="http://schemas.openxmlformats.org/officeDocument/2006/relationships/customXml" Target="../ink/ink223.xml"/><Relationship Id="rId82" Type="http://schemas.openxmlformats.org/officeDocument/2006/relationships/image" Target="../media/image251.png"/><Relationship Id="rId199" Type="http://schemas.openxmlformats.org/officeDocument/2006/relationships/customXml" Target="../ink/ink292.xml"/><Relationship Id="rId203" Type="http://schemas.openxmlformats.org/officeDocument/2006/relationships/customXml" Target="../ink/ink294.xml"/><Relationship Id="rId385" Type="http://schemas.openxmlformats.org/officeDocument/2006/relationships/customXml" Target="../ink/ink385.xml"/><Relationship Id="rId19" Type="http://schemas.openxmlformats.org/officeDocument/2006/relationships/customXml" Target="../ink/ink202.xml"/><Relationship Id="rId224" Type="http://schemas.openxmlformats.org/officeDocument/2006/relationships/image" Target="../media/image322.png"/><Relationship Id="rId245" Type="http://schemas.openxmlformats.org/officeDocument/2006/relationships/customXml" Target="../ink/ink315.xml"/><Relationship Id="rId266" Type="http://schemas.openxmlformats.org/officeDocument/2006/relationships/image" Target="../media/image343.png"/><Relationship Id="rId287" Type="http://schemas.openxmlformats.org/officeDocument/2006/relationships/customXml" Target="../ink/ink336.xml"/><Relationship Id="rId410" Type="http://schemas.openxmlformats.org/officeDocument/2006/relationships/image" Target="../media/image415.png"/><Relationship Id="rId30" Type="http://schemas.openxmlformats.org/officeDocument/2006/relationships/image" Target="../media/image225.png"/><Relationship Id="rId105" Type="http://schemas.openxmlformats.org/officeDocument/2006/relationships/customXml" Target="../ink/ink245.xml"/><Relationship Id="rId126" Type="http://schemas.openxmlformats.org/officeDocument/2006/relationships/image" Target="../media/image273.png"/><Relationship Id="rId147" Type="http://schemas.openxmlformats.org/officeDocument/2006/relationships/customXml" Target="../ink/ink266.xml"/><Relationship Id="rId168" Type="http://schemas.openxmlformats.org/officeDocument/2006/relationships/image" Target="../media/image294.png"/><Relationship Id="rId312" Type="http://schemas.openxmlformats.org/officeDocument/2006/relationships/image" Target="../media/image366.png"/><Relationship Id="rId333" Type="http://schemas.openxmlformats.org/officeDocument/2006/relationships/customXml" Target="../ink/ink359.xml"/><Relationship Id="rId354" Type="http://schemas.openxmlformats.org/officeDocument/2006/relationships/image" Target="../media/image387.png"/><Relationship Id="rId51" Type="http://schemas.openxmlformats.org/officeDocument/2006/relationships/customXml" Target="../ink/ink218.xml"/><Relationship Id="rId72" Type="http://schemas.openxmlformats.org/officeDocument/2006/relationships/image" Target="../media/image246.png"/><Relationship Id="rId93" Type="http://schemas.openxmlformats.org/officeDocument/2006/relationships/customXml" Target="../ink/ink239.xml"/><Relationship Id="rId189" Type="http://schemas.openxmlformats.org/officeDocument/2006/relationships/customXml" Target="../ink/ink287.xml"/><Relationship Id="rId375" Type="http://schemas.openxmlformats.org/officeDocument/2006/relationships/customXml" Target="../ink/ink380.xml"/><Relationship Id="rId396" Type="http://schemas.openxmlformats.org/officeDocument/2006/relationships/image" Target="../media/image408.png"/><Relationship Id="rId3" Type="http://schemas.openxmlformats.org/officeDocument/2006/relationships/customXml" Target="../ink/ink194.xml"/><Relationship Id="rId214" Type="http://schemas.openxmlformats.org/officeDocument/2006/relationships/image" Target="../media/image317.png"/><Relationship Id="rId235" Type="http://schemas.openxmlformats.org/officeDocument/2006/relationships/customXml" Target="../ink/ink310.xml"/><Relationship Id="rId256" Type="http://schemas.openxmlformats.org/officeDocument/2006/relationships/image" Target="../media/image338.png"/><Relationship Id="rId277" Type="http://schemas.openxmlformats.org/officeDocument/2006/relationships/customXml" Target="../ink/ink331.xml"/><Relationship Id="rId298" Type="http://schemas.openxmlformats.org/officeDocument/2006/relationships/image" Target="../media/image359.png"/><Relationship Id="rId400" Type="http://schemas.openxmlformats.org/officeDocument/2006/relationships/image" Target="../media/image410.png"/><Relationship Id="rId116" Type="http://schemas.openxmlformats.org/officeDocument/2006/relationships/image" Target="../media/image268.png"/><Relationship Id="rId137" Type="http://schemas.openxmlformats.org/officeDocument/2006/relationships/customXml" Target="../ink/ink261.xml"/><Relationship Id="rId158" Type="http://schemas.openxmlformats.org/officeDocument/2006/relationships/image" Target="../media/image289.png"/><Relationship Id="rId302" Type="http://schemas.openxmlformats.org/officeDocument/2006/relationships/image" Target="../media/image361.png"/><Relationship Id="rId323" Type="http://schemas.openxmlformats.org/officeDocument/2006/relationships/customXml" Target="../ink/ink354.xml"/><Relationship Id="rId344" Type="http://schemas.openxmlformats.org/officeDocument/2006/relationships/image" Target="../media/image382.png"/><Relationship Id="rId20" Type="http://schemas.openxmlformats.org/officeDocument/2006/relationships/image" Target="../media/image220.png"/><Relationship Id="rId41" Type="http://schemas.openxmlformats.org/officeDocument/2006/relationships/customXml" Target="../ink/ink213.xml"/><Relationship Id="rId62" Type="http://schemas.openxmlformats.org/officeDocument/2006/relationships/image" Target="../media/image241.png"/><Relationship Id="rId83" Type="http://schemas.openxmlformats.org/officeDocument/2006/relationships/customXml" Target="../ink/ink234.xml"/><Relationship Id="rId179" Type="http://schemas.openxmlformats.org/officeDocument/2006/relationships/customXml" Target="../ink/ink282.xml"/><Relationship Id="rId365" Type="http://schemas.openxmlformats.org/officeDocument/2006/relationships/customXml" Target="../ink/ink375.xml"/><Relationship Id="rId386" Type="http://schemas.openxmlformats.org/officeDocument/2006/relationships/image" Target="../media/image403.png"/><Relationship Id="rId190" Type="http://schemas.openxmlformats.org/officeDocument/2006/relationships/image" Target="../media/image305.png"/><Relationship Id="rId204" Type="http://schemas.openxmlformats.org/officeDocument/2006/relationships/image" Target="../media/image312.png"/><Relationship Id="rId225" Type="http://schemas.openxmlformats.org/officeDocument/2006/relationships/customXml" Target="../ink/ink305.xml"/><Relationship Id="rId246" Type="http://schemas.openxmlformats.org/officeDocument/2006/relationships/image" Target="../media/image333.png"/><Relationship Id="rId267" Type="http://schemas.openxmlformats.org/officeDocument/2006/relationships/customXml" Target="../ink/ink326.xml"/><Relationship Id="rId288" Type="http://schemas.openxmlformats.org/officeDocument/2006/relationships/image" Target="../media/image354.png"/><Relationship Id="rId106" Type="http://schemas.openxmlformats.org/officeDocument/2006/relationships/image" Target="../media/image263.png"/><Relationship Id="rId127" Type="http://schemas.openxmlformats.org/officeDocument/2006/relationships/customXml" Target="../ink/ink256.xml"/><Relationship Id="rId313" Type="http://schemas.openxmlformats.org/officeDocument/2006/relationships/customXml" Target="../ink/ink349.xml"/><Relationship Id="rId10" Type="http://schemas.openxmlformats.org/officeDocument/2006/relationships/image" Target="../media/image215.png"/><Relationship Id="rId31" Type="http://schemas.openxmlformats.org/officeDocument/2006/relationships/customXml" Target="../ink/ink208.xml"/><Relationship Id="rId52" Type="http://schemas.openxmlformats.org/officeDocument/2006/relationships/image" Target="../media/image236.png"/><Relationship Id="rId73" Type="http://schemas.openxmlformats.org/officeDocument/2006/relationships/customXml" Target="../ink/ink229.xml"/><Relationship Id="rId94" Type="http://schemas.openxmlformats.org/officeDocument/2006/relationships/image" Target="../media/image257.png"/><Relationship Id="rId148" Type="http://schemas.openxmlformats.org/officeDocument/2006/relationships/image" Target="../media/image284.png"/><Relationship Id="rId169" Type="http://schemas.openxmlformats.org/officeDocument/2006/relationships/customXml" Target="../ink/ink277.xml"/><Relationship Id="rId334" Type="http://schemas.openxmlformats.org/officeDocument/2006/relationships/image" Target="../media/image377.png"/><Relationship Id="rId355" Type="http://schemas.openxmlformats.org/officeDocument/2006/relationships/customXml" Target="../ink/ink370.xml"/><Relationship Id="rId376" Type="http://schemas.openxmlformats.org/officeDocument/2006/relationships/image" Target="../media/image398.png"/><Relationship Id="rId397" Type="http://schemas.openxmlformats.org/officeDocument/2006/relationships/customXml" Target="../ink/ink391.xml"/><Relationship Id="rId4" Type="http://schemas.openxmlformats.org/officeDocument/2006/relationships/image" Target="../media/image212.png"/><Relationship Id="rId180" Type="http://schemas.openxmlformats.org/officeDocument/2006/relationships/image" Target="../media/image300.png"/><Relationship Id="rId215" Type="http://schemas.openxmlformats.org/officeDocument/2006/relationships/customXml" Target="../ink/ink300.xml"/><Relationship Id="rId236" Type="http://schemas.openxmlformats.org/officeDocument/2006/relationships/image" Target="../media/image328.png"/><Relationship Id="rId257" Type="http://schemas.openxmlformats.org/officeDocument/2006/relationships/customXml" Target="../ink/ink321.xml"/><Relationship Id="rId278" Type="http://schemas.openxmlformats.org/officeDocument/2006/relationships/image" Target="../media/image349.png"/><Relationship Id="rId401" Type="http://schemas.openxmlformats.org/officeDocument/2006/relationships/customXml" Target="../ink/ink393.xml"/><Relationship Id="rId303" Type="http://schemas.openxmlformats.org/officeDocument/2006/relationships/customXml" Target="../ink/ink344.xml"/><Relationship Id="rId42" Type="http://schemas.openxmlformats.org/officeDocument/2006/relationships/image" Target="../media/image231.png"/><Relationship Id="rId84" Type="http://schemas.openxmlformats.org/officeDocument/2006/relationships/image" Target="../media/image252.png"/><Relationship Id="rId138" Type="http://schemas.openxmlformats.org/officeDocument/2006/relationships/image" Target="../media/image279.png"/><Relationship Id="rId345" Type="http://schemas.openxmlformats.org/officeDocument/2006/relationships/customXml" Target="../ink/ink365.xml"/><Relationship Id="rId387" Type="http://schemas.openxmlformats.org/officeDocument/2006/relationships/customXml" Target="../ink/ink386.xml"/><Relationship Id="rId191" Type="http://schemas.openxmlformats.org/officeDocument/2006/relationships/customXml" Target="../ink/ink288.xml"/><Relationship Id="rId205" Type="http://schemas.openxmlformats.org/officeDocument/2006/relationships/customXml" Target="../ink/ink295.xml"/><Relationship Id="rId247" Type="http://schemas.openxmlformats.org/officeDocument/2006/relationships/customXml" Target="../ink/ink316.xml"/><Relationship Id="rId107" Type="http://schemas.openxmlformats.org/officeDocument/2006/relationships/customXml" Target="../ink/ink246.xml"/><Relationship Id="rId289" Type="http://schemas.openxmlformats.org/officeDocument/2006/relationships/customXml" Target="../ink/ink337.xml"/><Relationship Id="rId11" Type="http://schemas.openxmlformats.org/officeDocument/2006/relationships/customXml" Target="../ink/ink198.xml"/><Relationship Id="rId53" Type="http://schemas.openxmlformats.org/officeDocument/2006/relationships/customXml" Target="../ink/ink219.xml"/><Relationship Id="rId149" Type="http://schemas.openxmlformats.org/officeDocument/2006/relationships/customXml" Target="../ink/ink267.xml"/><Relationship Id="rId314" Type="http://schemas.openxmlformats.org/officeDocument/2006/relationships/image" Target="../media/image367.png"/><Relationship Id="rId356" Type="http://schemas.openxmlformats.org/officeDocument/2006/relationships/image" Target="../media/image388.png"/><Relationship Id="rId398" Type="http://schemas.openxmlformats.org/officeDocument/2006/relationships/image" Target="../media/image409.png"/><Relationship Id="rId95" Type="http://schemas.openxmlformats.org/officeDocument/2006/relationships/customXml" Target="../ink/ink240.xml"/><Relationship Id="rId160" Type="http://schemas.openxmlformats.org/officeDocument/2006/relationships/image" Target="../media/image290.png"/><Relationship Id="rId216" Type="http://schemas.openxmlformats.org/officeDocument/2006/relationships/image" Target="../media/image318.png"/><Relationship Id="rId258" Type="http://schemas.openxmlformats.org/officeDocument/2006/relationships/image" Target="../media/image339.png"/><Relationship Id="rId22" Type="http://schemas.openxmlformats.org/officeDocument/2006/relationships/image" Target="../media/image221.png"/><Relationship Id="rId64" Type="http://schemas.openxmlformats.org/officeDocument/2006/relationships/image" Target="../media/image242.png"/><Relationship Id="rId118" Type="http://schemas.openxmlformats.org/officeDocument/2006/relationships/image" Target="../media/image269.png"/><Relationship Id="rId325" Type="http://schemas.openxmlformats.org/officeDocument/2006/relationships/customXml" Target="../ink/ink355.xml"/><Relationship Id="rId367" Type="http://schemas.openxmlformats.org/officeDocument/2006/relationships/customXml" Target="../ink/ink376.xml"/><Relationship Id="rId171" Type="http://schemas.openxmlformats.org/officeDocument/2006/relationships/customXml" Target="../ink/ink278.xml"/><Relationship Id="rId227" Type="http://schemas.openxmlformats.org/officeDocument/2006/relationships/customXml" Target="../ink/ink306.xml"/><Relationship Id="rId269" Type="http://schemas.openxmlformats.org/officeDocument/2006/relationships/customXml" Target="../ink/ink327.xml"/><Relationship Id="rId33" Type="http://schemas.openxmlformats.org/officeDocument/2006/relationships/customXml" Target="../ink/ink209.xml"/><Relationship Id="rId129" Type="http://schemas.openxmlformats.org/officeDocument/2006/relationships/customXml" Target="../ink/ink257.xml"/><Relationship Id="rId280" Type="http://schemas.openxmlformats.org/officeDocument/2006/relationships/image" Target="../media/image350.png"/><Relationship Id="rId336" Type="http://schemas.openxmlformats.org/officeDocument/2006/relationships/image" Target="../media/image378.png"/><Relationship Id="rId75" Type="http://schemas.openxmlformats.org/officeDocument/2006/relationships/customXml" Target="../ink/ink230.xml"/><Relationship Id="rId140" Type="http://schemas.openxmlformats.org/officeDocument/2006/relationships/image" Target="../media/image280.png"/><Relationship Id="rId182" Type="http://schemas.openxmlformats.org/officeDocument/2006/relationships/image" Target="../media/image301.png"/><Relationship Id="rId378" Type="http://schemas.openxmlformats.org/officeDocument/2006/relationships/image" Target="../media/image399.png"/><Relationship Id="rId403" Type="http://schemas.openxmlformats.org/officeDocument/2006/relationships/customXml" Target="../ink/ink394.xml"/><Relationship Id="rId6" Type="http://schemas.openxmlformats.org/officeDocument/2006/relationships/image" Target="../media/image213.png"/><Relationship Id="rId238" Type="http://schemas.openxmlformats.org/officeDocument/2006/relationships/image" Target="../media/image329.png"/><Relationship Id="rId291" Type="http://schemas.openxmlformats.org/officeDocument/2006/relationships/customXml" Target="../ink/ink338.xml"/><Relationship Id="rId305" Type="http://schemas.openxmlformats.org/officeDocument/2006/relationships/customXml" Target="../ink/ink345.xml"/><Relationship Id="rId347" Type="http://schemas.openxmlformats.org/officeDocument/2006/relationships/customXml" Target="../ink/ink366.xml"/><Relationship Id="rId44" Type="http://schemas.openxmlformats.org/officeDocument/2006/relationships/image" Target="../media/image232.png"/><Relationship Id="rId86" Type="http://schemas.openxmlformats.org/officeDocument/2006/relationships/image" Target="../media/image253.png"/><Relationship Id="rId151" Type="http://schemas.openxmlformats.org/officeDocument/2006/relationships/customXml" Target="../ink/ink268.xml"/><Relationship Id="rId389" Type="http://schemas.openxmlformats.org/officeDocument/2006/relationships/customXml" Target="../ink/ink387.xml"/><Relationship Id="rId193" Type="http://schemas.openxmlformats.org/officeDocument/2006/relationships/customXml" Target="../ink/ink289.xml"/><Relationship Id="rId207" Type="http://schemas.openxmlformats.org/officeDocument/2006/relationships/customXml" Target="../ink/ink296.xml"/><Relationship Id="rId249" Type="http://schemas.openxmlformats.org/officeDocument/2006/relationships/customXml" Target="../ink/ink317.xml"/><Relationship Id="rId13" Type="http://schemas.openxmlformats.org/officeDocument/2006/relationships/customXml" Target="../ink/ink199.xml"/><Relationship Id="rId109" Type="http://schemas.openxmlformats.org/officeDocument/2006/relationships/customXml" Target="../ink/ink247.xml"/><Relationship Id="rId260" Type="http://schemas.openxmlformats.org/officeDocument/2006/relationships/image" Target="../media/image340.png"/><Relationship Id="rId316" Type="http://schemas.openxmlformats.org/officeDocument/2006/relationships/image" Target="../media/image368.png"/><Relationship Id="rId55" Type="http://schemas.openxmlformats.org/officeDocument/2006/relationships/customXml" Target="../ink/ink220.xml"/><Relationship Id="rId97" Type="http://schemas.openxmlformats.org/officeDocument/2006/relationships/customXml" Target="../ink/ink241.xml"/><Relationship Id="rId120" Type="http://schemas.openxmlformats.org/officeDocument/2006/relationships/image" Target="../media/image270.png"/><Relationship Id="rId358" Type="http://schemas.openxmlformats.org/officeDocument/2006/relationships/image" Target="../media/image389.png"/><Relationship Id="rId162" Type="http://schemas.openxmlformats.org/officeDocument/2006/relationships/image" Target="../media/image291.png"/><Relationship Id="rId218" Type="http://schemas.openxmlformats.org/officeDocument/2006/relationships/image" Target="../media/image319.png"/><Relationship Id="rId271" Type="http://schemas.openxmlformats.org/officeDocument/2006/relationships/customXml" Target="../ink/ink328.xml"/><Relationship Id="rId24" Type="http://schemas.openxmlformats.org/officeDocument/2006/relationships/image" Target="../media/image222.png"/><Relationship Id="rId66" Type="http://schemas.openxmlformats.org/officeDocument/2006/relationships/image" Target="../media/image243.png"/><Relationship Id="rId131" Type="http://schemas.openxmlformats.org/officeDocument/2006/relationships/customXml" Target="../ink/ink258.xml"/><Relationship Id="rId327" Type="http://schemas.openxmlformats.org/officeDocument/2006/relationships/customXml" Target="../ink/ink356.xml"/><Relationship Id="rId369" Type="http://schemas.openxmlformats.org/officeDocument/2006/relationships/customXml" Target="../ink/ink377.xml"/><Relationship Id="rId173" Type="http://schemas.openxmlformats.org/officeDocument/2006/relationships/customXml" Target="../ink/ink279.xml"/><Relationship Id="rId229" Type="http://schemas.openxmlformats.org/officeDocument/2006/relationships/customXml" Target="../ink/ink307.xml"/><Relationship Id="rId380" Type="http://schemas.openxmlformats.org/officeDocument/2006/relationships/image" Target="../media/image400.png"/><Relationship Id="rId240" Type="http://schemas.openxmlformats.org/officeDocument/2006/relationships/image" Target="../media/image330.png"/><Relationship Id="rId35" Type="http://schemas.openxmlformats.org/officeDocument/2006/relationships/customXml" Target="../ink/ink210.xml"/><Relationship Id="rId77" Type="http://schemas.openxmlformats.org/officeDocument/2006/relationships/customXml" Target="../ink/ink231.xml"/><Relationship Id="rId100" Type="http://schemas.openxmlformats.org/officeDocument/2006/relationships/image" Target="../media/image260.png"/><Relationship Id="rId282" Type="http://schemas.openxmlformats.org/officeDocument/2006/relationships/image" Target="../media/image351.png"/><Relationship Id="rId338" Type="http://schemas.openxmlformats.org/officeDocument/2006/relationships/image" Target="../media/image379.png"/><Relationship Id="rId8" Type="http://schemas.openxmlformats.org/officeDocument/2006/relationships/image" Target="../media/image214.png"/><Relationship Id="rId142" Type="http://schemas.openxmlformats.org/officeDocument/2006/relationships/image" Target="../media/image281.png"/><Relationship Id="rId184" Type="http://schemas.openxmlformats.org/officeDocument/2006/relationships/image" Target="../media/image302.png"/><Relationship Id="rId391" Type="http://schemas.openxmlformats.org/officeDocument/2006/relationships/customXml" Target="../ink/ink388.xml"/><Relationship Id="rId405" Type="http://schemas.openxmlformats.org/officeDocument/2006/relationships/customXml" Target="../ink/ink395.xml"/><Relationship Id="rId251" Type="http://schemas.openxmlformats.org/officeDocument/2006/relationships/customXml" Target="../ink/ink318.xml"/><Relationship Id="rId46" Type="http://schemas.openxmlformats.org/officeDocument/2006/relationships/image" Target="../media/image233.png"/><Relationship Id="rId293" Type="http://schemas.openxmlformats.org/officeDocument/2006/relationships/customXml" Target="../ink/ink339.xml"/><Relationship Id="rId307" Type="http://schemas.openxmlformats.org/officeDocument/2006/relationships/customXml" Target="../ink/ink346.xml"/><Relationship Id="rId349" Type="http://schemas.openxmlformats.org/officeDocument/2006/relationships/customXml" Target="../ink/ink367.xml"/><Relationship Id="rId88" Type="http://schemas.openxmlformats.org/officeDocument/2006/relationships/image" Target="../media/image254.png"/><Relationship Id="rId111" Type="http://schemas.openxmlformats.org/officeDocument/2006/relationships/customXml" Target="../ink/ink248.xml"/><Relationship Id="rId153" Type="http://schemas.openxmlformats.org/officeDocument/2006/relationships/customXml" Target="../ink/ink269.xml"/><Relationship Id="rId195" Type="http://schemas.openxmlformats.org/officeDocument/2006/relationships/customXml" Target="../ink/ink290.xml"/><Relationship Id="rId209" Type="http://schemas.openxmlformats.org/officeDocument/2006/relationships/customXml" Target="../ink/ink297.xml"/><Relationship Id="rId360" Type="http://schemas.openxmlformats.org/officeDocument/2006/relationships/image" Target="../media/image390.png"/><Relationship Id="rId220" Type="http://schemas.openxmlformats.org/officeDocument/2006/relationships/image" Target="../media/image320.png"/><Relationship Id="rId15" Type="http://schemas.openxmlformats.org/officeDocument/2006/relationships/customXml" Target="../ink/ink200.xml"/><Relationship Id="rId57" Type="http://schemas.openxmlformats.org/officeDocument/2006/relationships/customXml" Target="../ink/ink221.xml"/><Relationship Id="rId262" Type="http://schemas.openxmlformats.org/officeDocument/2006/relationships/image" Target="../media/image341.png"/><Relationship Id="rId318" Type="http://schemas.openxmlformats.org/officeDocument/2006/relationships/image" Target="../media/image369.png"/><Relationship Id="rId99" Type="http://schemas.openxmlformats.org/officeDocument/2006/relationships/customXml" Target="../ink/ink242.xml"/><Relationship Id="rId122" Type="http://schemas.openxmlformats.org/officeDocument/2006/relationships/image" Target="../media/image271.png"/><Relationship Id="rId164" Type="http://schemas.openxmlformats.org/officeDocument/2006/relationships/image" Target="../media/image292.png"/><Relationship Id="rId371" Type="http://schemas.openxmlformats.org/officeDocument/2006/relationships/customXml" Target="../ink/ink378.xml"/><Relationship Id="rId26" Type="http://schemas.openxmlformats.org/officeDocument/2006/relationships/image" Target="../media/image223.png"/><Relationship Id="rId231" Type="http://schemas.openxmlformats.org/officeDocument/2006/relationships/customXml" Target="../ink/ink308.xml"/><Relationship Id="rId273" Type="http://schemas.openxmlformats.org/officeDocument/2006/relationships/customXml" Target="../ink/ink329.xml"/><Relationship Id="rId329" Type="http://schemas.openxmlformats.org/officeDocument/2006/relationships/customXml" Target="../ink/ink357.xml"/><Relationship Id="rId68" Type="http://schemas.openxmlformats.org/officeDocument/2006/relationships/image" Target="../media/image244.png"/><Relationship Id="rId133" Type="http://schemas.openxmlformats.org/officeDocument/2006/relationships/customXml" Target="../ink/ink259.xml"/><Relationship Id="rId175" Type="http://schemas.openxmlformats.org/officeDocument/2006/relationships/customXml" Target="../ink/ink280.xml"/><Relationship Id="rId340" Type="http://schemas.openxmlformats.org/officeDocument/2006/relationships/image" Target="../media/image380.png"/><Relationship Id="rId200" Type="http://schemas.openxmlformats.org/officeDocument/2006/relationships/image" Target="../media/image310.png"/><Relationship Id="rId382" Type="http://schemas.openxmlformats.org/officeDocument/2006/relationships/image" Target="../media/image401.png"/><Relationship Id="rId242" Type="http://schemas.openxmlformats.org/officeDocument/2006/relationships/image" Target="../media/image331.png"/><Relationship Id="rId284" Type="http://schemas.openxmlformats.org/officeDocument/2006/relationships/image" Target="../media/image352.png"/><Relationship Id="rId37" Type="http://schemas.openxmlformats.org/officeDocument/2006/relationships/customXml" Target="../ink/ink211.xml"/><Relationship Id="rId79" Type="http://schemas.openxmlformats.org/officeDocument/2006/relationships/customXml" Target="../ink/ink232.xml"/><Relationship Id="rId102" Type="http://schemas.openxmlformats.org/officeDocument/2006/relationships/image" Target="../media/image261.png"/><Relationship Id="rId144" Type="http://schemas.openxmlformats.org/officeDocument/2006/relationships/image" Target="../media/image282.png"/><Relationship Id="rId90" Type="http://schemas.openxmlformats.org/officeDocument/2006/relationships/image" Target="../media/image255.png"/><Relationship Id="rId186" Type="http://schemas.openxmlformats.org/officeDocument/2006/relationships/image" Target="../media/image303.png"/><Relationship Id="rId351" Type="http://schemas.openxmlformats.org/officeDocument/2006/relationships/customXml" Target="../ink/ink368.xml"/><Relationship Id="rId393" Type="http://schemas.openxmlformats.org/officeDocument/2006/relationships/customXml" Target="../ink/ink389.xml"/><Relationship Id="rId407" Type="http://schemas.openxmlformats.org/officeDocument/2006/relationships/customXml" Target="../ink/ink396.xml"/><Relationship Id="rId211" Type="http://schemas.openxmlformats.org/officeDocument/2006/relationships/customXml" Target="../ink/ink298.xml"/><Relationship Id="rId253" Type="http://schemas.openxmlformats.org/officeDocument/2006/relationships/customXml" Target="../ink/ink319.xml"/><Relationship Id="rId295" Type="http://schemas.openxmlformats.org/officeDocument/2006/relationships/customXml" Target="../ink/ink340.xml"/><Relationship Id="rId309" Type="http://schemas.openxmlformats.org/officeDocument/2006/relationships/customXml" Target="../ink/ink34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0.xml"/><Relationship Id="rId13" Type="http://schemas.openxmlformats.org/officeDocument/2006/relationships/image" Target="../media/image422.png"/><Relationship Id="rId18" Type="http://schemas.openxmlformats.org/officeDocument/2006/relationships/customXml" Target="../ink/ink405.xml"/><Relationship Id="rId3" Type="http://schemas.openxmlformats.org/officeDocument/2006/relationships/image" Target="../media/image417.jpg"/><Relationship Id="rId7" Type="http://schemas.openxmlformats.org/officeDocument/2006/relationships/image" Target="../media/image419.png"/><Relationship Id="rId12" Type="http://schemas.openxmlformats.org/officeDocument/2006/relationships/customXml" Target="../ink/ink402.xml"/><Relationship Id="rId17" Type="http://schemas.openxmlformats.org/officeDocument/2006/relationships/image" Target="../media/image160.png"/><Relationship Id="rId2" Type="http://schemas.openxmlformats.org/officeDocument/2006/relationships/image" Target="../media/image416.png"/><Relationship Id="rId16" Type="http://schemas.openxmlformats.org/officeDocument/2006/relationships/customXml" Target="../ink/ink40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9.xml"/><Relationship Id="rId11" Type="http://schemas.openxmlformats.org/officeDocument/2006/relationships/image" Target="../media/image421.png"/><Relationship Id="rId5" Type="http://schemas.openxmlformats.org/officeDocument/2006/relationships/image" Target="../media/image418.png"/><Relationship Id="rId15" Type="http://schemas.openxmlformats.org/officeDocument/2006/relationships/image" Target="../media/image423.png"/><Relationship Id="rId10" Type="http://schemas.openxmlformats.org/officeDocument/2006/relationships/customXml" Target="../ink/ink401.xml"/><Relationship Id="rId19" Type="http://schemas.openxmlformats.org/officeDocument/2006/relationships/image" Target="../media/image424.png"/><Relationship Id="rId4" Type="http://schemas.openxmlformats.org/officeDocument/2006/relationships/customXml" Target="../ink/ink398.xml"/><Relationship Id="rId9" Type="http://schemas.openxmlformats.org/officeDocument/2006/relationships/image" Target="../media/image420.png"/><Relationship Id="rId14" Type="http://schemas.openxmlformats.org/officeDocument/2006/relationships/customXml" Target="../ink/ink403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0.xml"/><Relationship Id="rId18" Type="http://schemas.openxmlformats.org/officeDocument/2006/relationships/image" Target="../media/image433.png"/><Relationship Id="rId26" Type="http://schemas.openxmlformats.org/officeDocument/2006/relationships/image" Target="../media/image437.png"/><Relationship Id="rId39" Type="http://schemas.openxmlformats.org/officeDocument/2006/relationships/customXml" Target="../ink/ink423.xml"/><Relationship Id="rId21" Type="http://schemas.openxmlformats.org/officeDocument/2006/relationships/customXml" Target="../ink/ink414.xml"/><Relationship Id="rId34" Type="http://schemas.openxmlformats.org/officeDocument/2006/relationships/image" Target="../media/image441.png"/><Relationship Id="rId42" Type="http://schemas.openxmlformats.org/officeDocument/2006/relationships/image" Target="../media/image445.png"/><Relationship Id="rId47" Type="http://schemas.openxmlformats.org/officeDocument/2006/relationships/customXml" Target="../ink/ink427.xml"/><Relationship Id="rId50" Type="http://schemas.openxmlformats.org/officeDocument/2006/relationships/image" Target="../media/image449.png"/><Relationship Id="rId55" Type="http://schemas.openxmlformats.org/officeDocument/2006/relationships/customXml" Target="../ink/ink431.xml"/><Relationship Id="rId63" Type="http://schemas.openxmlformats.org/officeDocument/2006/relationships/customXml" Target="../ink/ink435.xml"/><Relationship Id="rId7" Type="http://schemas.openxmlformats.org/officeDocument/2006/relationships/customXml" Target="../ink/ink407.xml"/><Relationship Id="rId2" Type="http://schemas.openxmlformats.org/officeDocument/2006/relationships/image" Target="../media/image416.png"/><Relationship Id="rId16" Type="http://schemas.openxmlformats.org/officeDocument/2006/relationships/image" Target="../media/image432.png"/><Relationship Id="rId29" Type="http://schemas.openxmlformats.org/officeDocument/2006/relationships/customXml" Target="../ink/ink418.xml"/><Relationship Id="rId11" Type="http://schemas.openxmlformats.org/officeDocument/2006/relationships/customXml" Target="../ink/ink409.xml"/><Relationship Id="rId24" Type="http://schemas.openxmlformats.org/officeDocument/2006/relationships/image" Target="../media/image436.png"/><Relationship Id="rId32" Type="http://schemas.openxmlformats.org/officeDocument/2006/relationships/image" Target="../media/image440.png"/><Relationship Id="rId37" Type="http://schemas.openxmlformats.org/officeDocument/2006/relationships/customXml" Target="../ink/ink422.xml"/><Relationship Id="rId40" Type="http://schemas.openxmlformats.org/officeDocument/2006/relationships/image" Target="../media/image444.png"/><Relationship Id="rId45" Type="http://schemas.openxmlformats.org/officeDocument/2006/relationships/customXml" Target="../ink/ink426.xml"/><Relationship Id="rId53" Type="http://schemas.openxmlformats.org/officeDocument/2006/relationships/customXml" Target="../ink/ink430.xml"/><Relationship Id="rId58" Type="http://schemas.openxmlformats.org/officeDocument/2006/relationships/image" Target="../media/image453.png"/><Relationship Id="rId5" Type="http://schemas.openxmlformats.org/officeDocument/2006/relationships/customXml" Target="../ink/ink406.xml"/><Relationship Id="rId61" Type="http://schemas.openxmlformats.org/officeDocument/2006/relationships/customXml" Target="../ink/ink434.xml"/><Relationship Id="rId19" Type="http://schemas.openxmlformats.org/officeDocument/2006/relationships/customXml" Target="../ink/ink413.xml"/><Relationship Id="rId14" Type="http://schemas.openxmlformats.org/officeDocument/2006/relationships/image" Target="../media/image431.png"/><Relationship Id="rId22" Type="http://schemas.openxmlformats.org/officeDocument/2006/relationships/image" Target="../media/image435.png"/><Relationship Id="rId27" Type="http://schemas.openxmlformats.org/officeDocument/2006/relationships/customXml" Target="../ink/ink417.xml"/><Relationship Id="rId30" Type="http://schemas.openxmlformats.org/officeDocument/2006/relationships/image" Target="../media/image439.png"/><Relationship Id="rId35" Type="http://schemas.openxmlformats.org/officeDocument/2006/relationships/customXml" Target="../ink/ink421.xml"/><Relationship Id="rId43" Type="http://schemas.openxmlformats.org/officeDocument/2006/relationships/customXml" Target="../ink/ink425.xml"/><Relationship Id="rId48" Type="http://schemas.openxmlformats.org/officeDocument/2006/relationships/image" Target="../media/image448.png"/><Relationship Id="rId56" Type="http://schemas.openxmlformats.org/officeDocument/2006/relationships/image" Target="../media/image452.png"/><Relationship Id="rId64" Type="http://schemas.openxmlformats.org/officeDocument/2006/relationships/image" Target="../media/image456.png"/><Relationship Id="rId8" Type="http://schemas.openxmlformats.org/officeDocument/2006/relationships/image" Target="../media/image428.png"/><Relationship Id="rId51" Type="http://schemas.openxmlformats.org/officeDocument/2006/relationships/customXml" Target="../ink/ink429.xml"/><Relationship Id="rId3" Type="http://schemas.openxmlformats.org/officeDocument/2006/relationships/image" Target="../media/image425.jpg"/><Relationship Id="rId12" Type="http://schemas.openxmlformats.org/officeDocument/2006/relationships/image" Target="../media/image430.png"/><Relationship Id="rId17" Type="http://schemas.openxmlformats.org/officeDocument/2006/relationships/customXml" Target="../ink/ink412.xml"/><Relationship Id="rId25" Type="http://schemas.openxmlformats.org/officeDocument/2006/relationships/customXml" Target="../ink/ink416.xml"/><Relationship Id="rId33" Type="http://schemas.openxmlformats.org/officeDocument/2006/relationships/customXml" Target="../ink/ink420.xml"/><Relationship Id="rId38" Type="http://schemas.openxmlformats.org/officeDocument/2006/relationships/image" Target="../media/image443.png"/><Relationship Id="rId46" Type="http://schemas.openxmlformats.org/officeDocument/2006/relationships/image" Target="../media/image447.png"/><Relationship Id="rId59" Type="http://schemas.openxmlformats.org/officeDocument/2006/relationships/customXml" Target="../ink/ink433.xml"/><Relationship Id="rId20" Type="http://schemas.openxmlformats.org/officeDocument/2006/relationships/image" Target="../media/image434.png"/><Relationship Id="rId41" Type="http://schemas.openxmlformats.org/officeDocument/2006/relationships/customXml" Target="../ink/ink424.xml"/><Relationship Id="rId54" Type="http://schemas.openxmlformats.org/officeDocument/2006/relationships/image" Target="../media/image451.png"/><Relationship Id="rId6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png"/><Relationship Id="rId15" Type="http://schemas.openxmlformats.org/officeDocument/2006/relationships/customXml" Target="../ink/ink411.xml"/><Relationship Id="rId23" Type="http://schemas.openxmlformats.org/officeDocument/2006/relationships/customXml" Target="../ink/ink415.xml"/><Relationship Id="rId28" Type="http://schemas.openxmlformats.org/officeDocument/2006/relationships/image" Target="../media/image438.png"/><Relationship Id="rId36" Type="http://schemas.openxmlformats.org/officeDocument/2006/relationships/image" Target="../media/image442.png"/><Relationship Id="rId49" Type="http://schemas.openxmlformats.org/officeDocument/2006/relationships/customXml" Target="../ink/ink428.xml"/><Relationship Id="rId57" Type="http://schemas.openxmlformats.org/officeDocument/2006/relationships/customXml" Target="../ink/ink432.xml"/><Relationship Id="rId10" Type="http://schemas.openxmlformats.org/officeDocument/2006/relationships/image" Target="../media/image429.png"/><Relationship Id="rId31" Type="http://schemas.openxmlformats.org/officeDocument/2006/relationships/customXml" Target="../ink/ink419.xml"/><Relationship Id="rId44" Type="http://schemas.openxmlformats.org/officeDocument/2006/relationships/image" Target="../media/image446.png"/><Relationship Id="rId52" Type="http://schemas.openxmlformats.org/officeDocument/2006/relationships/image" Target="../media/image450.png"/><Relationship Id="rId60" Type="http://schemas.openxmlformats.org/officeDocument/2006/relationships/image" Target="../media/image454.png"/><Relationship Id="rId4" Type="http://schemas.openxmlformats.org/officeDocument/2006/relationships/image" Target="../media/image426.jpg"/><Relationship Id="rId9" Type="http://schemas.openxmlformats.org/officeDocument/2006/relationships/customXml" Target="../ink/ink408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47.xml"/><Relationship Id="rId21" Type="http://schemas.openxmlformats.org/officeDocument/2006/relationships/image" Target="../media/image467.png"/><Relationship Id="rId42" Type="http://schemas.openxmlformats.org/officeDocument/2006/relationships/customXml" Target="../ink/ink455.xml"/><Relationship Id="rId47" Type="http://schemas.openxmlformats.org/officeDocument/2006/relationships/image" Target="../media/image480.png"/><Relationship Id="rId63" Type="http://schemas.openxmlformats.org/officeDocument/2006/relationships/image" Target="../media/image488.png"/><Relationship Id="rId68" Type="http://schemas.openxmlformats.org/officeDocument/2006/relationships/customXml" Target="../ink/ink468.xml"/><Relationship Id="rId84" Type="http://schemas.openxmlformats.org/officeDocument/2006/relationships/customXml" Target="../ink/ink476.xml"/><Relationship Id="rId16" Type="http://schemas.openxmlformats.org/officeDocument/2006/relationships/customXml" Target="../ink/ink442.xml"/><Relationship Id="rId11" Type="http://schemas.openxmlformats.org/officeDocument/2006/relationships/image" Target="../media/image462.png"/><Relationship Id="rId32" Type="http://schemas.openxmlformats.org/officeDocument/2006/relationships/customXml" Target="../ink/ink450.xml"/><Relationship Id="rId37" Type="http://schemas.openxmlformats.org/officeDocument/2006/relationships/image" Target="../media/image475.png"/><Relationship Id="rId53" Type="http://schemas.openxmlformats.org/officeDocument/2006/relationships/image" Target="../media/image483.png"/><Relationship Id="rId58" Type="http://schemas.openxmlformats.org/officeDocument/2006/relationships/customXml" Target="../ink/ink463.xml"/><Relationship Id="rId74" Type="http://schemas.openxmlformats.org/officeDocument/2006/relationships/customXml" Target="../ink/ink471.xml"/><Relationship Id="rId79" Type="http://schemas.openxmlformats.org/officeDocument/2006/relationships/image" Target="../media/image496.png"/><Relationship Id="rId5" Type="http://schemas.openxmlformats.org/officeDocument/2006/relationships/image" Target="../media/image459.png"/><Relationship Id="rId19" Type="http://schemas.openxmlformats.org/officeDocument/2006/relationships/image" Target="../media/image466.png"/><Relationship Id="rId14" Type="http://schemas.openxmlformats.org/officeDocument/2006/relationships/customXml" Target="../ink/ink441.xml"/><Relationship Id="rId22" Type="http://schemas.openxmlformats.org/officeDocument/2006/relationships/customXml" Target="../ink/ink445.xml"/><Relationship Id="rId27" Type="http://schemas.openxmlformats.org/officeDocument/2006/relationships/image" Target="../media/image470.png"/><Relationship Id="rId30" Type="http://schemas.openxmlformats.org/officeDocument/2006/relationships/customXml" Target="../ink/ink449.xml"/><Relationship Id="rId35" Type="http://schemas.openxmlformats.org/officeDocument/2006/relationships/image" Target="../media/image474.png"/><Relationship Id="rId43" Type="http://schemas.openxmlformats.org/officeDocument/2006/relationships/image" Target="../media/image478.png"/><Relationship Id="rId48" Type="http://schemas.openxmlformats.org/officeDocument/2006/relationships/customXml" Target="../ink/ink458.xml"/><Relationship Id="rId56" Type="http://schemas.openxmlformats.org/officeDocument/2006/relationships/customXml" Target="../ink/ink462.xml"/><Relationship Id="rId64" Type="http://schemas.openxmlformats.org/officeDocument/2006/relationships/customXml" Target="../ink/ink466.xml"/><Relationship Id="rId69" Type="http://schemas.openxmlformats.org/officeDocument/2006/relationships/image" Target="../media/image491.png"/><Relationship Id="rId77" Type="http://schemas.openxmlformats.org/officeDocument/2006/relationships/image" Target="../media/image495.png"/><Relationship Id="rId8" Type="http://schemas.openxmlformats.org/officeDocument/2006/relationships/customXml" Target="../ink/ink438.xml"/><Relationship Id="rId51" Type="http://schemas.openxmlformats.org/officeDocument/2006/relationships/image" Target="../media/image482.png"/><Relationship Id="rId72" Type="http://schemas.openxmlformats.org/officeDocument/2006/relationships/customXml" Target="../ink/ink470.xml"/><Relationship Id="rId80" Type="http://schemas.openxmlformats.org/officeDocument/2006/relationships/customXml" Target="../ink/ink474.xml"/><Relationship Id="rId85" Type="http://schemas.openxmlformats.org/officeDocument/2006/relationships/image" Target="../media/image499.png"/><Relationship Id="rId3" Type="http://schemas.openxmlformats.org/officeDocument/2006/relationships/image" Target="../media/image458.jpg"/><Relationship Id="rId12" Type="http://schemas.openxmlformats.org/officeDocument/2006/relationships/customXml" Target="../ink/ink440.xml"/><Relationship Id="rId17" Type="http://schemas.openxmlformats.org/officeDocument/2006/relationships/image" Target="../media/image465.png"/><Relationship Id="rId25" Type="http://schemas.openxmlformats.org/officeDocument/2006/relationships/image" Target="../media/image469.png"/><Relationship Id="rId33" Type="http://schemas.openxmlformats.org/officeDocument/2006/relationships/image" Target="../media/image473.png"/><Relationship Id="rId38" Type="http://schemas.openxmlformats.org/officeDocument/2006/relationships/customXml" Target="../ink/ink453.xml"/><Relationship Id="rId46" Type="http://schemas.openxmlformats.org/officeDocument/2006/relationships/customXml" Target="../ink/ink457.xml"/><Relationship Id="rId59" Type="http://schemas.openxmlformats.org/officeDocument/2006/relationships/image" Target="../media/image486.png"/><Relationship Id="rId67" Type="http://schemas.openxmlformats.org/officeDocument/2006/relationships/image" Target="../media/image490.png"/><Relationship Id="rId20" Type="http://schemas.openxmlformats.org/officeDocument/2006/relationships/customXml" Target="../ink/ink444.xml"/><Relationship Id="rId41" Type="http://schemas.openxmlformats.org/officeDocument/2006/relationships/image" Target="../media/image477.png"/><Relationship Id="rId54" Type="http://schemas.openxmlformats.org/officeDocument/2006/relationships/customXml" Target="../ink/ink461.xml"/><Relationship Id="rId62" Type="http://schemas.openxmlformats.org/officeDocument/2006/relationships/customXml" Target="../ink/ink465.xml"/><Relationship Id="rId70" Type="http://schemas.openxmlformats.org/officeDocument/2006/relationships/customXml" Target="../ink/ink469.xml"/><Relationship Id="rId75" Type="http://schemas.openxmlformats.org/officeDocument/2006/relationships/image" Target="../media/image494.png"/><Relationship Id="rId83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7.xml"/><Relationship Id="rId15" Type="http://schemas.openxmlformats.org/officeDocument/2006/relationships/image" Target="../media/image464.png"/><Relationship Id="rId23" Type="http://schemas.openxmlformats.org/officeDocument/2006/relationships/image" Target="../media/image468.png"/><Relationship Id="rId28" Type="http://schemas.openxmlformats.org/officeDocument/2006/relationships/customXml" Target="../ink/ink448.xml"/><Relationship Id="rId36" Type="http://schemas.openxmlformats.org/officeDocument/2006/relationships/customXml" Target="../ink/ink452.xml"/><Relationship Id="rId49" Type="http://schemas.openxmlformats.org/officeDocument/2006/relationships/image" Target="../media/image481.png"/><Relationship Id="rId57" Type="http://schemas.openxmlformats.org/officeDocument/2006/relationships/image" Target="../media/image485.png"/><Relationship Id="rId10" Type="http://schemas.openxmlformats.org/officeDocument/2006/relationships/customXml" Target="../ink/ink439.xml"/><Relationship Id="rId31" Type="http://schemas.openxmlformats.org/officeDocument/2006/relationships/image" Target="../media/image472.png"/><Relationship Id="rId44" Type="http://schemas.openxmlformats.org/officeDocument/2006/relationships/customXml" Target="../ink/ink456.xml"/><Relationship Id="rId52" Type="http://schemas.openxmlformats.org/officeDocument/2006/relationships/customXml" Target="../ink/ink460.xml"/><Relationship Id="rId60" Type="http://schemas.openxmlformats.org/officeDocument/2006/relationships/customXml" Target="../ink/ink464.xml"/><Relationship Id="rId65" Type="http://schemas.openxmlformats.org/officeDocument/2006/relationships/image" Target="../media/image489.png"/><Relationship Id="rId73" Type="http://schemas.openxmlformats.org/officeDocument/2006/relationships/image" Target="../media/image493.png"/><Relationship Id="rId78" Type="http://schemas.openxmlformats.org/officeDocument/2006/relationships/customXml" Target="../ink/ink473.xml"/><Relationship Id="rId81" Type="http://schemas.openxmlformats.org/officeDocument/2006/relationships/image" Target="../media/image497.png"/><Relationship Id="rId86" Type="http://schemas.openxmlformats.org/officeDocument/2006/relationships/customXml" Target="../ink/ink477.xml"/><Relationship Id="rId4" Type="http://schemas.openxmlformats.org/officeDocument/2006/relationships/customXml" Target="../ink/ink436.xml"/><Relationship Id="rId9" Type="http://schemas.openxmlformats.org/officeDocument/2006/relationships/image" Target="../media/image461.png"/><Relationship Id="rId13" Type="http://schemas.openxmlformats.org/officeDocument/2006/relationships/image" Target="../media/image463.png"/><Relationship Id="rId18" Type="http://schemas.openxmlformats.org/officeDocument/2006/relationships/customXml" Target="../ink/ink443.xml"/><Relationship Id="rId39" Type="http://schemas.openxmlformats.org/officeDocument/2006/relationships/image" Target="../media/image476.png"/><Relationship Id="rId34" Type="http://schemas.openxmlformats.org/officeDocument/2006/relationships/customXml" Target="../ink/ink451.xml"/><Relationship Id="rId50" Type="http://schemas.openxmlformats.org/officeDocument/2006/relationships/customXml" Target="../ink/ink459.xml"/><Relationship Id="rId55" Type="http://schemas.openxmlformats.org/officeDocument/2006/relationships/image" Target="../media/image484.png"/><Relationship Id="rId76" Type="http://schemas.openxmlformats.org/officeDocument/2006/relationships/customXml" Target="../ink/ink472.xml"/><Relationship Id="rId7" Type="http://schemas.openxmlformats.org/officeDocument/2006/relationships/image" Target="../media/image460.png"/><Relationship Id="rId71" Type="http://schemas.openxmlformats.org/officeDocument/2006/relationships/image" Target="../media/image492.png"/><Relationship Id="rId2" Type="http://schemas.openxmlformats.org/officeDocument/2006/relationships/image" Target="../media/image457.png"/><Relationship Id="rId29" Type="http://schemas.openxmlformats.org/officeDocument/2006/relationships/image" Target="../media/image471.png"/><Relationship Id="rId24" Type="http://schemas.openxmlformats.org/officeDocument/2006/relationships/customXml" Target="../ink/ink446.xml"/><Relationship Id="rId40" Type="http://schemas.openxmlformats.org/officeDocument/2006/relationships/customXml" Target="../ink/ink454.xml"/><Relationship Id="rId45" Type="http://schemas.openxmlformats.org/officeDocument/2006/relationships/image" Target="../media/image479.png"/><Relationship Id="rId66" Type="http://schemas.openxmlformats.org/officeDocument/2006/relationships/customXml" Target="../ink/ink467.xml"/><Relationship Id="rId87" Type="http://schemas.openxmlformats.org/officeDocument/2006/relationships/image" Target="../media/image500.png"/><Relationship Id="rId61" Type="http://schemas.openxmlformats.org/officeDocument/2006/relationships/image" Target="../media/image487.png"/><Relationship Id="rId82" Type="http://schemas.openxmlformats.org/officeDocument/2006/relationships/customXml" Target="../ink/ink47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4.jp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33" Type="http://schemas.openxmlformats.org/officeDocument/2006/relationships/image" Target="../media/image19.png"/><Relationship Id="rId2" Type="http://schemas.openxmlformats.org/officeDocument/2006/relationships/image" Target="../media/image3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12.png"/><Relationship Id="rId31" Type="http://schemas.openxmlformats.org/officeDocument/2006/relationships/image" Target="../media/image18.png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6.png"/><Relationship Id="rId30" Type="http://schemas.openxmlformats.org/officeDocument/2006/relationships/customXml" Target="../ink/ink14.xml"/><Relationship Id="rId8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26.png"/><Relationship Id="rId18" Type="http://schemas.openxmlformats.org/officeDocument/2006/relationships/customXml" Target="../ink/ink23.xml"/><Relationship Id="rId3" Type="http://schemas.openxmlformats.org/officeDocument/2006/relationships/image" Target="../media/image21.jpg"/><Relationship Id="rId7" Type="http://schemas.openxmlformats.org/officeDocument/2006/relationships/image" Target="../media/image23.png"/><Relationship Id="rId12" Type="http://schemas.openxmlformats.org/officeDocument/2006/relationships/customXml" Target="../ink/ink20.xml"/><Relationship Id="rId17" Type="http://schemas.openxmlformats.org/officeDocument/2006/relationships/image" Target="../media/image28.png"/><Relationship Id="rId2" Type="http://schemas.openxmlformats.org/officeDocument/2006/relationships/image" Target="../media/image20.png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customXml" Target="../ink/ink19.xml"/><Relationship Id="rId19" Type="http://schemas.openxmlformats.org/officeDocument/2006/relationships/image" Target="../media/image29.png"/><Relationship Id="rId4" Type="http://schemas.openxmlformats.org/officeDocument/2006/relationships/customXml" Target="../ink/ink16.xml"/><Relationship Id="rId9" Type="http://schemas.openxmlformats.org/officeDocument/2006/relationships/image" Target="../media/image24.png"/><Relationship Id="rId14" Type="http://schemas.openxmlformats.org/officeDocument/2006/relationships/customXml" Target="../ink/ink21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8.png"/><Relationship Id="rId21" Type="http://schemas.openxmlformats.org/officeDocument/2006/relationships/image" Target="../media/image40.png"/><Relationship Id="rId42" Type="http://schemas.openxmlformats.org/officeDocument/2006/relationships/customXml" Target="../ink/ink43.xml"/><Relationship Id="rId63" Type="http://schemas.openxmlformats.org/officeDocument/2006/relationships/image" Target="../media/image61.png"/><Relationship Id="rId84" Type="http://schemas.openxmlformats.org/officeDocument/2006/relationships/customXml" Target="../ink/ink64.xml"/><Relationship Id="rId138" Type="http://schemas.openxmlformats.org/officeDocument/2006/relationships/customXml" Target="../ink/ink91.xml"/><Relationship Id="rId107" Type="http://schemas.openxmlformats.org/officeDocument/2006/relationships/image" Target="../media/image83.png"/><Relationship Id="rId11" Type="http://schemas.openxmlformats.org/officeDocument/2006/relationships/image" Target="../media/image35.png"/><Relationship Id="rId32" Type="http://schemas.openxmlformats.org/officeDocument/2006/relationships/customXml" Target="../ink/ink38.xml"/><Relationship Id="rId53" Type="http://schemas.openxmlformats.org/officeDocument/2006/relationships/image" Target="../media/image56.png"/><Relationship Id="rId74" Type="http://schemas.openxmlformats.org/officeDocument/2006/relationships/customXml" Target="../ink/ink59.xml"/><Relationship Id="rId128" Type="http://schemas.openxmlformats.org/officeDocument/2006/relationships/customXml" Target="../ink/ink86.xml"/><Relationship Id="rId149" Type="http://schemas.openxmlformats.org/officeDocument/2006/relationships/image" Target="../media/image104.png"/><Relationship Id="rId5" Type="http://schemas.openxmlformats.org/officeDocument/2006/relationships/image" Target="../media/image32.png"/><Relationship Id="rId95" Type="http://schemas.openxmlformats.org/officeDocument/2006/relationships/image" Target="../media/image77.png"/><Relationship Id="rId22" Type="http://schemas.openxmlformats.org/officeDocument/2006/relationships/customXml" Target="../ink/ink33.xml"/><Relationship Id="rId27" Type="http://schemas.openxmlformats.org/officeDocument/2006/relationships/image" Target="../media/image43.png"/><Relationship Id="rId43" Type="http://schemas.openxmlformats.org/officeDocument/2006/relationships/image" Target="../media/image51.png"/><Relationship Id="rId48" Type="http://schemas.openxmlformats.org/officeDocument/2006/relationships/customXml" Target="../ink/ink46.xml"/><Relationship Id="rId64" Type="http://schemas.openxmlformats.org/officeDocument/2006/relationships/customXml" Target="../ink/ink54.xml"/><Relationship Id="rId69" Type="http://schemas.openxmlformats.org/officeDocument/2006/relationships/image" Target="../media/image64.png"/><Relationship Id="rId113" Type="http://schemas.openxmlformats.org/officeDocument/2006/relationships/image" Target="../media/image86.png"/><Relationship Id="rId118" Type="http://schemas.openxmlformats.org/officeDocument/2006/relationships/customXml" Target="../ink/ink81.xml"/><Relationship Id="rId134" Type="http://schemas.openxmlformats.org/officeDocument/2006/relationships/customXml" Target="../ink/ink89.xml"/><Relationship Id="rId139" Type="http://schemas.openxmlformats.org/officeDocument/2006/relationships/image" Target="../media/image99.png"/><Relationship Id="rId80" Type="http://schemas.openxmlformats.org/officeDocument/2006/relationships/customXml" Target="../ink/ink62.xml"/><Relationship Id="rId85" Type="http://schemas.openxmlformats.org/officeDocument/2006/relationships/image" Target="../media/image72.png"/><Relationship Id="rId12" Type="http://schemas.openxmlformats.org/officeDocument/2006/relationships/customXml" Target="../ink/ink28.xml"/><Relationship Id="rId17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customXml" Target="../ink/ink41.xml"/><Relationship Id="rId59" Type="http://schemas.openxmlformats.org/officeDocument/2006/relationships/image" Target="../media/image59.png"/><Relationship Id="rId103" Type="http://schemas.openxmlformats.org/officeDocument/2006/relationships/image" Target="../media/image81.png"/><Relationship Id="rId108" Type="http://schemas.openxmlformats.org/officeDocument/2006/relationships/customXml" Target="../ink/ink76.xml"/><Relationship Id="rId124" Type="http://schemas.openxmlformats.org/officeDocument/2006/relationships/customXml" Target="../ink/ink84.xml"/><Relationship Id="rId129" Type="http://schemas.openxmlformats.org/officeDocument/2006/relationships/image" Target="../media/image94.png"/><Relationship Id="rId54" Type="http://schemas.openxmlformats.org/officeDocument/2006/relationships/customXml" Target="../ink/ink49.xml"/><Relationship Id="rId70" Type="http://schemas.openxmlformats.org/officeDocument/2006/relationships/customXml" Target="../ink/ink57.xml"/><Relationship Id="rId75" Type="http://schemas.openxmlformats.org/officeDocument/2006/relationships/image" Target="../media/image67.png"/><Relationship Id="rId91" Type="http://schemas.openxmlformats.org/officeDocument/2006/relationships/image" Target="../media/image75.png"/><Relationship Id="rId96" Type="http://schemas.openxmlformats.org/officeDocument/2006/relationships/customXml" Target="../ink/ink70.xml"/><Relationship Id="rId140" Type="http://schemas.openxmlformats.org/officeDocument/2006/relationships/customXml" Target="../ink/ink92.xml"/><Relationship Id="rId145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23" Type="http://schemas.openxmlformats.org/officeDocument/2006/relationships/image" Target="../media/image41.png"/><Relationship Id="rId28" Type="http://schemas.openxmlformats.org/officeDocument/2006/relationships/customXml" Target="../ink/ink36.xml"/><Relationship Id="rId49" Type="http://schemas.openxmlformats.org/officeDocument/2006/relationships/image" Target="../media/image54.png"/><Relationship Id="rId114" Type="http://schemas.openxmlformats.org/officeDocument/2006/relationships/customXml" Target="../ink/ink79.xml"/><Relationship Id="rId119" Type="http://schemas.openxmlformats.org/officeDocument/2006/relationships/image" Target="../media/image89.png"/><Relationship Id="rId44" Type="http://schemas.openxmlformats.org/officeDocument/2006/relationships/customXml" Target="../ink/ink44.xml"/><Relationship Id="rId60" Type="http://schemas.openxmlformats.org/officeDocument/2006/relationships/customXml" Target="../ink/ink52.xml"/><Relationship Id="rId65" Type="http://schemas.openxmlformats.org/officeDocument/2006/relationships/image" Target="../media/image62.png"/><Relationship Id="rId81" Type="http://schemas.openxmlformats.org/officeDocument/2006/relationships/image" Target="../media/image70.png"/><Relationship Id="rId86" Type="http://schemas.openxmlformats.org/officeDocument/2006/relationships/customXml" Target="../ink/ink65.xml"/><Relationship Id="rId130" Type="http://schemas.openxmlformats.org/officeDocument/2006/relationships/customXml" Target="../ink/ink87.xml"/><Relationship Id="rId135" Type="http://schemas.openxmlformats.org/officeDocument/2006/relationships/image" Target="../media/image97.png"/><Relationship Id="rId13" Type="http://schemas.openxmlformats.org/officeDocument/2006/relationships/image" Target="../media/image36.png"/><Relationship Id="rId18" Type="http://schemas.openxmlformats.org/officeDocument/2006/relationships/customXml" Target="../ink/ink31.xml"/><Relationship Id="rId39" Type="http://schemas.openxmlformats.org/officeDocument/2006/relationships/image" Target="../media/image49.png"/><Relationship Id="rId109" Type="http://schemas.openxmlformats.org/officeDocument/2006/relationships/image" Target="../media/image84.png"/><Relationship Id="rId34" Type="http://schemas.openxmlformats.org/officeDocument/2006/relationships/customXml" Target="../ink/ink39.xml"/><Relationship Id="rId50" Type="http://schemas.openxmlformats.org/officeDocument/2006/relationships/customXml" Target="../ink/ink47.xml"/><Relationship Id="rId55" Type="http://schemas.openxmlformats.org/officeDocument/2006/relationships/image" Target="../media/image57.png"/><Relationship Id="rId76" Type="http://schemas.openxmlformats.org/officeDocument/2006/relationships/customXml" Target="../ink/ink60.xml"/><Relationship Id="rId97" Type="http://schemas.openxmlformats.org/officeDocument/2006/relationships/image" Target="../media/image78.png"/><Relationship Id="rId104" Type="http://schemas.openxmlformats.org/officeDocument/2006/relationships/customXml" Target="../ink/ink74.xml"/><Relationship Id="rId120" Type="http://schemas.openxmlformats.org/officeDocument/2006/relationships/customXml" Target="../ink/ink82.xml"/><Relationship Id="rId125" Type="http://schemas.openxmlformats.org/officeDocument/2006/relationships/image" Target="../media/image92.png"/><Relationship Id="rId141" Type="http://schemas.openxmlformats.org/officeDocument/2006/relationships/image" Target="../media/image100.png"/><Relationship Id="rId146" Type="http://schemas.openxmlformats.org/officeDocument/2006/relationships/customXml" Target="../ink/ink95.xml"/><Relationship Id="rId7" Type="http://schemas.openxmlformats.org/officeDocument/2006/relationships/image" Target="../media/image33.png"/><Relationship Id="rId71" Type="http://schemas.openxmlformats.org/officeDocument/2006/relationships/image" Target="../media/image65.png"/><Relationship Id="rId92" Type="http://schemas.openxmlformats.org/officeDocument/2006/relationships/customXml" Target="../ink/ink68.xml"/><Relationship Id="rId2" Type="http://schemas.openxmlformats.org/officeDocument/2006/relationships/image" Target="../media/image30.png"/><Relationship Id="rId29" Type="http://schemas.openxmlformats.org/officeDocument/2006/relationships/image" Target="../media/image44.png"/><Relationship Id="rId24" Type="http://schemas.openxmlformats.org/officeDocument/2006/relationships/customXml" Target="../ink/ink34.xml"/><Relationship Id="rId40" Type="http://schemas.openxmlformats.org/officeDocument/2006/relationships/customXml" Target="../ink/ink42.xml"/><Relationship Id="rId45" Type="http://schemas.openxmlformats.org/officeDocument/2006/relationships/image" Target="../media/image52.png"/><Relationship Id="rId66" Type="http://schemas.openxmlformats.org/officeDocument/2006/relationships/customXml" Target="../ink/ink55.xml"/><Relationship Id="rId87" Type="http://schemas.openxmlformats.org/officeDocument/2006/relationships/image" Target="../media/image73.png"/><Relationship Id="rId110" Type="http://schemas.openxmlformats.org/officeDocument/2006/relationships/customXml" Target="../ink/ink77.xml"/><Relationship Id="rId115" Type="http://schemas.openxmlformats.org/officeDocument/2006/relationships/image" Target="../media/image87.png"/><Relationship Id="rId131" Type="http://schemas.openxmlformats.org/officeDocument/2006/relationships/image" Target="../media/image95.png"/><Relationship Id="rId136" Type="http://schemas.openxmlformats.org/officeDocument/2006/relationships/customXml" Target="../ink/ink90.xml"/><Relationship Id="rId61" Type="http://schemas.openxmlformats.org/officeDocument/2006/relationships/image" Target="../media/image60.png"/><Relationship Id="rId82" Type="http://schemas.openxmlformats.org/officeDocument/2006/relationships/customXml" Target="../ink/ink63.xml"/><Relationship Id="rId19" Type="http://schemas.openxmlformats.org/officeDocument/2006/relationships/image" Target="../media/image39.png"/><Relationship Id="rId14" Type="http://schemas.openxmlformats.org/officeDocument/2006/relationships/customXml" Target="../ink/ink29.xml"/><Relationship Id="rId30" Type="http://schemas.openxmlformats.org/officeDocument/2006/relationships/customXml" Target="../ink/ink37.xml"/><Relationship Id="rId35" Type="http://schemas.openxmlformats.org/officeDocument/2006/relationships/image" Target="../media/image47.png"/><Relationship Id="rId56" Type="http://schemas.openxmlformats.org/officeDocument/2006/relationships/customXml" Target="../ink/ink50.xml"/><Relationship Id="rId77" Type="http://schemas.openxmlformats.org/officeDocument/2006/relationships/image" Target="../media/image68.png"/><Relationship Id="rId100" Type="http://schemas.openxmlformats.org/officeDocument/2006/relationships/customXml" Target="../ink/ink72.xml"/><Relationship Id="rId105" Type="http://schemas.openxmlformats.org/officeDocument/2006/relationships/image" Target="../media/image82.png"/><Relationship Id="rId126" Type="http://schemas.openxmlformats.org/officeDocument/2006/relationships/customXml" Target="../ink/ink85.xml"/><Relationship Id="rId147" Type="http://schemas.openxmlformats.org/officeDocument/2006/relationships/image" Target="../media/image103.png"/><Relationship Id="rId8" Type="http://schemas.openxmlformats.org/officeDocument/2006/relationships/customXml" Target="../ink/ink26.xml"/><Relationship Id="rId51" Type="http://schemas.openxmlformats.org/officeDocument/2006/relationships/image" Target="../media/image55.png"/><Relationship Id="rId72" Type="http://schemas.openxmlformats.org/officeDocument/2006/relationships/customXml" Target="../ink/ink58.xml"/><Relationship Id="rId93" Type="http://schemas.openxmlformats.org/officeDocument/2006/relationships/image" Target="../media/image76.png"/><Relationship Id="rId98" Type="http://schemas.openxmlformats.org/officeDocument/2006/relationships/customXml" Target="../ink/ink71.xml"/><Relationship Id="rId121" Type="http://schemas.openxmlformats.org/officeDocument/2006/relationships/image" Target="../media/image90.png"/><Relationship Id="rId142" Type="http://schemas.openxmlformats.org/officeDocument/2006/relationships/customXml" Target="../ink/ink93.xml"/><Relationship Id="rId3" Type="http://schemas.openxmlformats.org/officeDocument/2006/relationships/image" Target="../media/image31.jpg"/><Relationship Id="rId25" Type="http://schemas.openxmlformats.org/officeDocument/2006/relationships/image" Target="../media/image42.png"/><Relationship Id="rId46" Type="http://schemas.openxmlformats.org/officeDocument/2006/relationships/customXml" Target="../ink/ink45.xml"/><Relationship Id="rId67" Type="http://schemas.openxmlformats.org/officeDocument/2006/relationships/image" Target="../media/image63.png"/><Relationship Id="rId116" Type="http://schemas.openxmlformats.org/officeDocument/2006/relationships/customXml" Target="../ink/ink80.xml"/><Relationship Id="rId137" Type="http://schemas.openxmlformats.org/officeDocument/2006/relationships/image" Target="../media/image98.png"/><Relationship Id="rId20" Type="http://schemas.openxmlformats.org/officeDocument/2006/relationships/customXml" Target="../ink/ink32.xml"/><Relationship Id="rId41" Type="http://schemas.openxmlformats.org/officeDocument/2006/relationships/image" Target="../media/image50.png"/><Relationship Id="rId62" Type="http://schemas.openxmlformats.org/officeDocument/2006/relationships/customXml" Target="../ink/ink53.xml"/><Relationship Id="rId83" Type="http://schemas.openxmlformats.org/officeDocument/2006/relationships/image" Target="../media/image71.png"/><Relationship Id="rId88" Type="http://schemas.openxmlformats.org/officeDocument/2006/relationships/customXml" Target="../ink/ink66.xml"/><Relationship Id="rId111" Type="http://schemas.openxmlformats.org/officeDocument/2006/relationships/image" Target="../media/image85.png"/><Relationship Id="rId132" Type="http://schemas.openxmlformats.org/officeDocument/2006/relationships/customXml" Target="../ink/ink88.xml"/><Relationship Id="rId15" Type="http://schemas.openxmlformats.org/officeDocument/2006/relationships/image" Target="../media/image37.png"/><Relationship Id="rId36" Type="http://schemas.openxmlformats.org/officeDocument/2006/relationships/customXml" Target="../ink/ink40.xml"/><Relationship Id="rId57" Type="http://schemas.openxmlformats.org/officeDocument/2006/relationships/image" Target="../media/image58.png"/><Relationship Id="rId106" Type="http://schemas.openxmlformats.org/officeDocument/2006/relationships/customXml" Target="../ink/ink75.xml"/><Relationship Id="rId127" Type="http://schemas.openxmlformats.org/officeDocument/2006/relationships/image" Target="../media/image93.png"/><Relationship Id="rId10" Type="http://schemas.openxmlformats.org/officeDocument/2006/relationships/customXml" Target="../ink/ink27.xml"/><Relationship Id="rId31" Type="http://schemas.openxmlformats.org/officeDocument/2006/relationships/image" Target="../media/image45.png"/><Relationship Id="rId52" Type="http://schemas.openxmlformats.org/officeDocument/2006/relationships/customXml" Target="../ink/ink48.xml"/><Relationship Id="rId73" Type="http://schemas.openxmlformats.org/officeDocument/2006/relationships/image" Target="../media/image66.png"/><Relationship Id="rId78" Type="http://schemas.openxmlformats.org/officeDocument/2006/relationships/customXml" Target="../ink/ink61.xml"/><Relationship Id="rId94" Type="http://schemas.openxmlformats.org/officeDocument/2006/relationships/customXml" Target="../ink/ink69.xml"/><Relationship Id="rId99" Type="http://schemas.openxmlformats.org/officeDocument/2006/relationships/image" Target="../media/image79.png"/><Relationship Id="rId101" Type="http://schemas.openxmlformats.org/officeDocument/2006/relationships/image" Target="../media/image80.png"/><Relationship Id="rId122" Type="http://schemas.openxmlformats.org/officeDocument/2006/relationships/customXml" Target="../ink/ink83.xml"/><Relationship Id="rId143" Type="http://schemas.openxmlformats.org/officeDocument/2006/relationships/image" Target="../media/image101.png"/><Relationship Id="rId148" Type="http://schemas.openxmlformats.org/officeDocument/2006/relationships/customXml" Target="../ink/ink96.xml"/><Relationship Id="rId4" Type="http://schemas.openxmlformats.org/officeDocument/2006/relationships/customXml" Target="../ink/ink24.xml"/><Relationship Id="rId9" Type="http://schemas.openxmlformats.org/officeDocument/2006/relationships/image" Target="../media/image34.png"/><Relationship Id="rId26" Type="http://schemas.openxmlformats.org/officeDocument/2006/relationships/customXml" Target="../ink/ink35.xml"/><Relationship Id="rId47" Type="http://schemas.openxmlformats.org/officeDocument/2006/relationships/image" Target="../media/image53.png"/><Relationship Id="rId68" Type="http://schemas.openxmlformats.org/officeDocument/2006/relationships/customXml" Target="../ink/ink56.xml"/><Relationship Id="rId89" Type="http://schemas.openxmlformats.org/officeDocument/2006/relationships/image" Target="../media/image74.png"/><Relationship Id="rId112" Type="http://schemas.openxmlformats.org/officeDocument/2006/relationships/customXml" Target="../ink/ink78.xml"/><Relationship Id="rId133" Type="http://schemas.openxmlformats.org/officeDocument/2006/relationships/image" Target="../media/image96.png"/><Relationship Id="rId16" Type="http://schemas.openxmlformats.org/officeDocument/2006/relationships/customXml" Target="../ink/ink30.xml"/><Relationship Id="rId37" Type="http://schemas.openxmlformats.org/officeDocument/2006/relationships/image" Target="../media/image48.png"/><Relationship Id="rId58" Type="http://schemas.openxmlformats.org/officeDocument/2006/relationships/customXml" Target="../ink/ink51.xml"/><Relationship Id="rId79" Type="http://schemas.openxmlformats.org/officeDocument/2006/relationships/image" Target="../media/image69.png"/><Relationship Id="rId102" Type="http://schemas.openxmlformats.org/officeDocument/2006/relationships/customXml" Target="../ink/ink73.xml"/><Relationship Id="rId123" Type="http://schemas.openxmlformats.org/officeDocument/2006/relationships/image" Target="../media/image91.png"/><Relationship Id="rId144" Type="http://schemas.openxmlformats.org/officeDocument/2006/relationships/customXml" Target="../ink/ink94.xml"/><Relationship Id="rId90" Type="http://schemas.openxmlformats.org/officeDocument/2006/relationships/customXml" Target="../ink/ink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customXml" Target="../ink/ink104.xml"/><Relationship Id="rId26" Type="http://schemas.openxmlformats.org/officeDocument/2006/relationships/customXml" Target="../ink/ink108.xml"/><Relationship Id="rId39" Type="http://schemas.openxmlformats.org/officeDocument/2006/relationships/image" Target="../media/image126.png"/><Relationship Id="rId21" Type="http://schemas.openxmlformats.org/officeDocument/2006/relationships/image" Target="../media/image117.png"/><Relationship Id="rId34" Type="http://schemas.openxmlformats.org/officeDocument/2006/relationships/customXml" Target="../ink/ink112.xml"/><Relationship Id="rId42" Type="http://schemas.openxmlformats.org/officeDocument/2006/relationships/customXml" Target="../ink/ink116.xml"/><Relationship Id="rId7" Type="http://schemas.openxmlformats.org/officeDocument/2006/relationships/image" Target="../media/image110.png"/><Relationship Id="rId2" Type="http://schemas.openxmlformats.org/officeDocument/2006/relationships/image" Target="../media/image107.png"/><Relationship Id="rId16" Type="http://schemas.openxmlformats.org/officeDocument/2006/relationships/customXml" Target="../ink/ink103.xml"/><Relationship Id="rId20" Type="http://schemas.openxmlformats.org/officeDocument/2006/relationships/customXml" Target="../ink/ink105.xml"/><Relationship Id="rId29" Type="http://schemas.openxmlformats.org/officeDocument/2006/relationships/image" Target="../media/image121.png"/><Relationship Id="rId41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8.xml"/><Relationship Id="rId11" Type="http://schemas.openxmlformats.org/officeDocument/2006/relationships/image" Target="../media/image112.png"/><Relationship Id="rId24" Type="http://schemas.openxmlformats.org/officeDocument/2006/relationships/customXml" Target="../ink/ink107.xml"/><Relationship Id="rId32" Type="http://schemas.openxmlformats.org/officeDocument/2006/relationships/customXml" Target="../ink/ink111.xml"/><Relationship Id="rId37" Type="http://schemas.openxmlformats.org/officeDocument/2006/relationships/image" Target="../media/image125.png"/><Relationship Id="rId40" Type="http://schemas.openxmlformats.org/officeDocument/2006/relationships/customXml" Target="../ink/ink115.xml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23" Type="http://schemas.openxmlformats.org/officeDocument/2006/relationships/image" Target="../media/image118.png"/><Relationship Id="rId28" Type="http://schemas.openxmlformats.org/officeDocument/2006/relationships/customXml" Target="../ink/ink109.xml"/><Relationship Id="rId36" Type="http://schemas.openxmlformats.org/officeDocument/2006/relationships/customXml" Target="../ink/ink113.xml"/><Relationship Id="rId10" Type="http://schemas.openxmlformats.org/officeDocument/2006/relationships/customXml" Target="../ink/ink100.xml"/><Relationship Id="rId19" Type="http://schemas.openxmlformats.org/officeDocument/2006/relationships/image" Target="../media/image116.png"/><Relationship Id="rId31" Type="http://schemas.openxmlformats.org/officeDocument/2006/relationships/image" Target="../media/image122.png"/><Relationship Id="rId4" Type="http://schemas.openxmlformats.org/officeDocument/2006/relationships/customXml" Target="../ink/ink97.xml"/><Relationship Id="rId9" Type="http://schemas.openxmlformats.org/officeDocument/2006/relationships/image" Target="../media/image111.png"/><Relationship Id="rId14" Type="http://schemas.openxmlformats.org/officeDocument/2006/relationships/customXml" Target="../ink/ink102.xml"/><Relationship Id="rId22" Type="http://schemas.openxmlformats.org/officeDocument/2006/relationships/customXml" Target="../ink/ink106.xml"/><Relationship Id="rId27" Type="http://schemas.openxmlformats.org/officeDocument/2006/relationships/image" Target="../media/image120.png"/><Relationship Id="rId30" Type="http://schemas.openxmlformats.org/officeDocument/2006/relationships/customXml" Target="../ink/ink110.xml"/><Relationship Id="rId35" Type="http://schemas.openxmlformats.org/officeDocument/2006/relationships/image" Target="../media/image124.png"/><Relationship Id="rId43" Type="http://schemas.openxmlformats.org/officeDocument/2006/relationships/image" Target="../media/image128.png"/><Relationship Id="rId8" Type="http://schemas.openxmlformats.org/officeDocument/2006/relationships/customXml" Target="../ink/ink99.xml"/><Relationship Id="rId3" Type="http://schemas.openxmlformats.org/officeDocument/2006/relationships/image" Target="../media/image108.jpg"/><Relationship Id="rId12" Type="http://schemas.openxmlformats.org/officeDocument/2006/relationships/customXml" Target="../ink/ink101.xml"/><Relationship Id="rId17" Type="http://schemas.openxmlformats.org/officeDocument/2006/relationships/image" Target="../media/image115.png"/><Relationship Id="rId25" Type="http://schemas.openxmlformats.org/officeDocument/2006/relationships/image" Target="../media/image119.png"/><Relationship Id="rId33" Type="http://schemas.openxmlformats.org/officeDocument/2006/relationships/image" Target="../media/image123.png"/><Relationship Id="rId38" Type="http://schemas.openxmlformats.org/officeDocument/2006/relationships/customXml" Target="../ink/ink114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7.png"/><Relationship Id="rId21" Type="http://schemas.openxmlformats.org/officeDocument/2006/relationships/image" Target="../media/image139.png"/><Relationship Id="rId42" Type="http://schemas.openxmlformats.org/officeDocument/2006/relationships/customXml" Target="../ink/ink136.xml"/><Relationship Id="rId63" Type="http://schemas.openxmlformats.org/officeDocument/2006/relationships/image" Target="../media/image160.png"/><Relationship Id="rId84" Type="http://schemas.openxmlformats.org/officeDocument/2006/relationships/customXml" Target="../ink/ink157.xml"/><Relationship Id="rId138" Type="http://schemas.openxmlformats.org/officeDocument/2006/relationships/customXml" Target="../ink/ink184.xml"/><Relationship Id="rId107" Type="http://schemas.openxmlformats.org/officeDocument/2006/relationships/image" Target="../media/image182.png"/><Relationship Id="rId11" Type="http://schemas.openxmlformats.org/officeDocument/2006/relationships/image" Target="../media/image134.png"/><Relationship Id="rId32" Type="http://schemas.openxmlformats.org/officeDocument/2006/relationships/customXml" Target="../ink/ink131.xml"/><Relationship Id="rId53" Type="http://schemas.openxmlformats.org/officeDocument/2006/relationships/image" Target="../media/image155.png"/><Relationship Id="rId74" Type="http://schemas.openxmlformats.org/officeDocument/2006/relationships/customXml" Target="../ink/ink152.xml"/><Relationship Id="rId128" Type="http://schemas.openxmlformats.org/officeDocument/2006/relationships/customXml" Target="../ink/ink179.xml"/><Relationship Id="rId5" Type="http://schemas.openxmlformats.org/officeDocument/2006/relationships/image" Target="../media/image131.png"/><Relationship Id="rId90" Type="http://schemas.openxmlformats.org/officeDocument/2006/relationships/customXml" Target="../ink/ink160.xml"/><Relationship Id="rId95" Type="http://schemas.openxmlformats.org/officeDocument/2006/relationships/image" Target="../media/image176.png"/><Relationship Id="rId22" Type="http://schemas.openxmlformats.org/officeDocument/2006/relationships/customXml" Target="../ink/ink126.xml"/><Relationship Id="rId27" Type="http://schemas.openxmlformats.org/officeDocument/2006/relationships/image" Target="../media/image142.png"/><Relationship Id="rId43" Type="http://schemas.openxmlformats.org/officeDocument/2006/relationships/image" Target="../media/image150.png"/><Relationship Id="rId48" Type="http://schemas.openxmlformats.org/officeDocument/2006/relationships/customXml" Target="../ink/ink139.xml"/><Relationship Id="rId64" Type="http://schemas.openxmlformats.org/officeDocument/2006/relationships/customXml" Target="../ink/ink147.xml"/><Relationship Id="rId69" Type="http://schemas.openxmlformats.org/officeDocument/2006/relationships/image" Target="../media/image163.png"/><Relationship Id="rId113" Type="http://schemas.openxmlformats.org/officeDocument/2006/relationships/image" Target="../media/image185.png"/><Relationship Id="rId118" Type="http://schemas.openxmlformats.org/officeDocument/2006/relationships/customXml" Target="../ink/ink174.xml"/><Relationship Id="rId134" Type="http://schemas.openxmlformats.org/officeDocument/2006/relationships/customXml" Target="../ink/ink182.xml"/><Relationship Id="rId139" Type="http://schemas.openxmlformats.org/officeDocument/2006/relationships/image" Target="../media/image198.png"/><Relationship Id="rId80" Type="http://schemas.openxmlformats.org/officeDocument/2006/relationships/customXml" Target="../ink/ink155.xml"/><Relationship Id="rId85" Type="http://schemas.openxmlformats.org/officeDocument/2006/relationships/image" Target="../media/image171.png"/><Relationship Id="rId12" Type="http://schemas.openxmlformats.org/officeDocument/2006/relationships/customXml" Target="../ink/ink121.xml"/><Relationship Id="rId17" Type="http://schemas.openxmlformats.org/officeDocument/2006/relationships/image" Target="../media/image137.png"/><Relationship Id="rId33" Type="http://schemas.openxmlformats.org/officeDocument/2006/relationships/image" Target="../media/image145.png"/><Relationship Id="rId38" Type="http://schemas.openxmlformats.org/officeDocument/2006/relationships/customXml" Target="../ink/ink134.xml"/><Relationship Id="rId59" Type="http://schemas.openxmlformats.org/officeDocument/2006/relationships/image" Target="../media/image158.png"/><Relationship Id="rId103" Type="http://schemas.openxmlformats.org/officeDocument/2006/relationships/image" Target="../media/image180.png"/><Relationship Id="rId108" Type="http://schemas.openxmlformats.org/officeDocument/2006/relationships/customXml" Target="../ink/ink169.xml"/><Relationship Id="rId124" Type="http://schemas.openxmlformats.org/officeDocument/2006/relationships/customXml" Target="../ink/ink177.xml"/><Relationship Id="rId129" Type="http://schemas.openxmlformats.org/officeDocument/2006/relationships/image" Target="../media/image193.png"/><Relationship Id="rId54" Type="http://schemas.openxmlformats.org/officeDocument/2006/relationships/customXml" Target="../ink/ink142.xml"/><Relationship Id="rId70" Type="http://schemas.openxmlformats.org/officeDocument/2006/relationships/customXml" Target="../ink/ink150.xml"/><Relationship Id="rId75" Type="http://schemas.openxmlformats.org/officeDocument/2006/relationships/image" Target="../media/image166.png"/><Relationship Id="rId91" Type="http://schemas.openxmlformats.org/officeDocument/2006/relationships/image" Target="../media/image174.png"/><Relationship Id="rId96" Type="http://schemas.openxmlformats.org/officeDocument/2006/relationships/customXml" Target="../ink/ink163.xml"/><Relationship Id="rId140" Type="http://schemas.openxmlformats.org/officeDocument/2006/relationships/customXml" Target="../ink/ink185.xml"/><Relationship Id="rId145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8.xml"/><Relationship Id="rId23" Type="http://schemas.openxmlformats.org/officeDocument/2006/relationships/image" Target="../media/image140.png"/><Relationship Id="rId28" Type="http://schemas.openxmlformats.org/officeDocument/2006/relationships/customXml" Target="../ink/ink129.xml"/><Relationship Id="rId49" Type="http://schemas.openxmlformats.org/officeDocument/2006/relationships/image" Target="../media/image153.png"/><Relationship Id="rId114" Type="http://schemas.openxmlformats.org/officeDocument/2006/relationships/customXml" Target="../ink/ink172.xml"/><Relationship Id="rId119" Type="http://schemas.openxmlformats.org/officeDocument/2006/relationships/image" Target="../media/image188.png"/><Relationship Id="rId44" Type="http://schemas.openxmlformats.org/officeDocument/2006/relationships/customXml" Target="../ink/ink137.xml"/><Relationship Id="rId60" Type="http://schemas.openxmlformats.org/officeDocument/2006/relationships/customXml" Target="../ink/ink145.xml"/><Relationship Id="rId65" Type="http://schemas.openxmlformats.org/officeDocument/2006/relationships/image" Target="../media/image161.png"/><Relationship Id="rId81" Type="http://schemas.openxmlformats.org/officeDocument/2006/relationships/image" Target="../media/image169.png"/><Relationship Id="rId86" Type="http://schemas.openxmlformats.org/officeDocument/2006/relationships/customXml" Target="../ink/ink158.xml"/><Relationship Id="rId130" Type="http://schemas.openxmlformats.org/officeDocument/2006/relationships/customXml" Target="../ink/ink180.xml"/><Relationship Id="rId135" Type="http://schemas.openxmlformats.org/officeDocument/2006/relationships/image" Target="../media/image196.png"/><Relationship Id="rId13" Type="http://schemas.openxmlformats.org/officeDocument/2006/relationships/image" Target="../media/image135.png"/><Relationship Id="rId18" Type="http://schemas.openxmlformats.org/officeDocument/2006/relationships/customXml" Target="../ink/ink124.xml"/><Relationship Id="rId39" Type="http://schemas.openxmlformats.org/officeDocument/2006/relationships/image" Target="../media/image148.png"/><Relationship Id="rId109" Type="http://schemas.openxmlformats.org/officeDocument/2006/relationships/image" Target="../media/image183.png"/><Relationship Id="rId34" Type="http://schemas.openxmlformats.org/officeDocument/2006/relationships/customXml" Target="../ink/ink132.xml"/><Relationship Id="rId50" Type="http://schemas.openxmlformats.org/officeDocument/2006/relationships/customXml" Target="../ink/ink140.xml"/><Relationship Id="rId55" Type="http://schemas.openxmlformats.org/officeDocument/2006/relationships/image" Target="../media/image156.png"/><Relationship Id="rId76" Type="http://schemas.openxmlformats.org/officeDocument/2006/relationships/customXml" Target="../ink/ink153.xml"/><Relationship Id="rId97" Type="http://schemas.openxmlformats.org/officeDocument/2006/relationships/image" Target="../media/image177.png"/><Relationship Id="rId104" Type="http://schemas.openxmlformats.org/officeDocument/2006/relationships/customXml" Target="../ink/ink167.xml"/><Relationship Id="rId120" Type="http://schemas.openxmlformats.org/officeDocument/2006/relationships/customXml" Target="../ink/ink175.xml"/><Relationship Id="rId125" Type="http://schemas.openxmlformats.org/officeDocument/2006/relationships/image" Target="../media/image191.png"/><Relationship Id="rId141" Type="http://schemas.openxmlformats.org/officeDocument/2006/relationships/image" Target="../media/image199.png"/><Relationship Id="rId7" Type="http://schemas.openxmlformats.org/officeDocument/2006/relationships/image" Target="../media/image132.png"/><Relationship Id="rId71" Type="http://schemas.openxmlformats.org/officeDocument/2006/relationships/image" Target="../media/image164.png"/><Relationship Id="rId92" Type="http://schemas.openxmlformats.org/officeDocument/2006/relationships/customXml" Target="../ink/ink161.xml"/><Relationship Id="rId2" Type="http://schemas.openxmlformats.org/officeDocument/2006/relationships/image" Target="../media/image129.png"/><Relationship Id="rId29" Type="http://schemas.openxmlformats.org/officeDocument/2006/relationships/image" Target="../media/image143.png"/><Relationship Id="rId24" Type="http://schemas.openxmlformats.org/officeDocument/2006/relationships/customXml" Target="../ink/ink127.xml"/><Relationship Id="rId40" Type="http://schemas.openxmlformats.org/officeDocument/2006/relationships/customXml" Target="../ink/ink135.xml"/><Relationship Id="rId45" Type="http://schemas.openxmlformats.org/officeDocument/2006/relationships/image" Target="../media/image151.png"/><Relationship Id="rId66" Type="http://schemas.openxmlformats.org/officeDocument/2006/relationships/customXml" Target="../ink/ink148.xml"/><Relationship Id="rId87" Type="http://schemas.openxmlformats.org/officeDocument/2006/relationships/image" Target="../media/image172.png"/><Relationship Id="rId110" Type="http://schemas.openxmlformats.org/officeDocument/2006/relationships/customXml" Target="../ink/ink170.xml"/><Relationship Id="rId115" Type="http://schemas.openxmlformats.org/officeDocument/2006/relationships/image" Target="../media/image186.png"/><Relationship Id="rId131" Type="http://schemas.openxmlformats.org/officeDocument/2006/relationships/image" Target="../media/image194.png"/><Relationship Id="rId136" Type="http://schemas.openxmlformats.org/officeDocument/2006/relationships/customXml" Target="../ink/ink183.xml"/><Relationship Id="rId61" Type="http://schemas.openxmlformats.org/officeDocument/2006/relationships/image" Target="../media/image159.png"/><Relationship Id="rId82" Type="http://schemas.openxmlformats.org/officeDocument/2006/relationships/customXml" Target="../ink/ink156.xml"/><Relationship Id="rId19" Type="http://schemas.openxmlformats.org/officeDocument/2006/relationships/image" Target="../media/image138.png"/><Relationship Id="rId14" Type="http://schemas.openxmlformats.org/officeDocument/2006/relationships/customXml" Target="../ink/ink122.xml"/><Relationship Id="rId30" Type="http://schemas.openxmlformats.org/officeDocument/2006/relationships/customXml" Target="../ink/ink130.xml"/><Relationship Id="rId35" Type="http://schemas.openxmlformats.org/officeDocument/2006/relationships/image" Target="../media/image146.png"/><Relationship Id="rId56" Type="http://schemas.openxmlformats.org/officeDocument/2006/relationships/customXml" Target="../ink/ink143.xml"/><Relationship Id="rId77" Type="http://schemas.openxmlformats.org/officeDocument/2006/relationships/image" Target="../media/image167.png"/><Relationship Id="rId100" Type="http://schemas.openxmlformats.org/officeDocument/2006/relationships/customXml" Target="../ink/ink165.xml"/><Relationship Id="rId105" Type="http://schemas.openxmlformats.org/officeDocument/2006/relationships/image" Target="../media/image181.png"/><Relationship Id="rId126" Type="http://schemas.openxmlformats.org/officeDocument/2006/relationships/customXml" Target="../ink/ink178.xml"/><Relationship Id="rId8" Type="http://schemas.openxmlformats.org/officeDocument/2006/relationships/customXml" Target="../ink/ink119.xml"/><Relationship Id="rId51" Type="http://schemas.openxmlformats.org/officeDocument/2006/relationships/image" Target="../media/image154.png"/><Relationship Id="rId72" Type="http://schemas.openxmlformats.org/officeDocument/2006/relationships/customXml" Target="../ink/ink151.xml"/><Relationship Id="rId93" Type="http://schemas.openxmlformats.org/officeDocument/2006/relationships/image" Target="../media/image175.png"/><Relationship Id="rId98" Type="http://schemas.openxmlformats.org/officeDocument/2006/relationships/customXml" Target="../ink/ink164.xml"/><Relationship Id="rId121" Type="http://schemas.openxmlformats.org/officeDocument/2006/relationships/image" Target="../media/image189.png"/><Relationship Id="rId142" Type="http://schemas.openxmlformats.org/officeDocument/2006/relationships/customXml" Target="../ink/ink186.xml"/><Relationship Id="rId3" Type="http://schemas.openxmlformats.org/officeDocument/2006/relationships/image" Target="../media/image130.jpg"/><Relationship Id="rId25" Type="http://schemas.openxmlformats.org/officeDocument/2006/relationships/image" Target="../media/image141.png"/><Relationship Id="rId46" Type="http://schemas.openxmlformats.org/officeDocument/2006/relationships/customXml" Target="../ink/ink138.xml"/><Relationship Id="rId67" Type="http://schemas.openxmlformats.org/officeDocument/2006/relationships/image" Target="../media/image162.png"/><Relationship Id="rId116" Type="http://schemas.openxmlformats.org/officeDocument/2006/relationships/customXml" Target="../ink/ink173.xml"/><Relationship Id="rId137" Type="http://schemas.openxmlformats.org/officeDocument/2006/relationships/image" Target="../media/image197.png"/><Relationship Id="rId20" Type="http://schemas.openxmlformats.org/officeDocument/2006/relationships/customXml" Target="../ink/ink125.xml"/><Relationship Id="rId41" Type="http://schemas.openxmlformats.org/officeDocument/2006/relationships/image" Target="../media/image149.png"/><Relationship Id="rId62" Type="http://schemas.openxmlformats.org/officeDocument/2006/relationships/customXml" Target="../ink/ink146.xml"/><Relationship Id="rId83" Type="http://schemas.openxmlformats.org/officeDocument/2006/relationships/image" Target="../media/image170.png"/><Relationship Id="rId88" Type="http://schemas.openxmlformats.org/officeDocument/2006/relationships/customXml" Target="../ink/ink159.xml"/><Relationship Id="rId111" Type="http://schemas.openxmlformats.org/officeDocument/2006/relationships/image" Target="../media/image184.png"/><Relationship Id="rId132" Type="http://schemas.openxmlformats.org/officeDocument/2006/relationships/customXml" Target="../ink/ink181.xml"/><Relationship Id="rId15" Type="http://schemas.openxmlformats.org/officeDocument/2006/relationships/image" Target="../media/image136.png"/><Relationship Id="rId36" Type="http://schemas.openxmlformats.org/officeDocument/2006/relationships/customXml" Target="../ink/ink133.xml"/><Relationship Id="rId57" Type="http://schemas.openxmlformats.org/officeDocument/2006/relationships/image" Target="../media/image157.png"/><Relationship Id="rId106" Type="http://schemas.openxmlformats.org/officeDocument/2006/relationships/customXml" Target="../ink/ink168.xml"/><Relationship Id="rId127" Type="http://schemas.openxmlformats.org/officeDocument/2006/relationships/image" Target="../media/image192.png"/><Relationship Id="rId10" Type="http://schemas.openxmlformats.org/officeDocument/2006/relationships/customXml" Target="../ink/ink120.xml"/><Relationship Id="rId31" Type="http://schemas.openxmlformats.org/officeDocument/2006/relationships/image" Target="../media/image144.png"/><Relationship Id="rId52" Type="http://schemas.openxmlformats.org/officeDocument/2006/relationships/customXml" Target="../ink/ink141.xml"/><Relationship Id="rId73" Type="http://schemas.openxmlformats.org/officeDocument/2006/relationships/image" Target="../media/image165.png"/><Relationship Id="rId78" Type="http://schemas.openxmlformats.org/officeDocument/2006/relationships/customXml" Target="../ink/ink154.xml"/><Relationship Id="rId94" Type="http://schemas.openxmlformats.org/officeDocument/2006/relationships/customXml" Target="../ink/ink162.xml"/><Relationship Id="rId99" Type="http://schemas.openxmlformats.org/officeDocument/2006/relationships/image" Target="../media/image178.png"/><Relationship Id="rId101" Type="http://schemas.openxmlformats.org/officeDocument/2006/relationships/image" Target="../media/image179.png"/><Relationship Id="rId122" Type="http://schemas.openxmlformats.org/officeDocument/2006/relationships/customXml" Target="../ink/ink176.xml"/><Relationship Id="rId143" Type="http://schemas.openxmlformats.org/officeDocument/2006/relationships/image" Target="../media/image200.png"/><Relationship Id="rId4" Type="http://schemas.openxmlformats.org/officeDocument/2006/relationships/customXml" Target="../ink/ink117.xml"/><Relationship Id="rId9" Type="http://schemas.openxmlformats.org/officeDocument/2006/relationships/image" Target="../media/image133.png"/><Relationship Id="rId26" Type="http://schemas.openxmlformats.org/officeDocument/2006/relationships/customXml" Target="../ink/ink128.xml"/><Relationship Id="rId47" Type="http://schemas.openxmlformats.org/officeDocument/2006/relationships/image" Target="../media/image152.png"/><Relationship Id="rId68" Type="http://schemas.openxmlformats.org/officeDocument/2006/relationships/customXml" Target="../ink/ink149.xml"/><Relationship Id="rId89" Type="http://schemas.openxmlformats.org/officeDocument/2006/relationships/image" Target="../media/image173.png"/><Relationship Id="rId112" Type="http://schemas.openxmlformats.org/officeDocument/2006/relationships/customXml" Target="../ink/ink171.xml"/><Relationship Id="rId133" Type="http://schemas.openxmlformats.org/officeDocument/2006/relationships/image" Target="../media/image195.png"/><Relationship Id="rId16" Type="http://schemas.openxmlformats.org/officeDocument/2006/relationships/customXml" Target="../ink/ink123.xml"/><Relationship Id="rId37" Type="http://schemas.openxmlformats.org/officeDocument/2006/relationships/image" Target="../media/image147.png"/><Relationship Id="rId58" Type="http://schemas.openxmlformats.org/officeDocument/2006/relationships/customXml" Target="../ink/ink144.xml"/><Relationship Id="rId79" Type="http://schemas.openxmlformats.org/officeDocument/2006/relationships/image" Target="../media/image168.png"/><Relationship Id="rId102" Type="http://schemas.openxmlformats.org/officeDocument/2006/relationships/customXml" Target="../ink/ink166.xml"/><Relationship Id="rId123" Type="http://schemas.openxmlformats.org/officeDocument/2006/relationships/image" Target="../media/image190.png"/><Relationship Id="rId144" Type="http://schemas.openxmlformats.org/officeDocument/2006/relationships/customXml" Target="../ink/ink18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0.xml"/><Relationship Id="rId13" Type="http://schemas.openxmlformats.org/officeDocument/2006/relationships/image" Target="../media/image208.png"/><Relationship Id="rId3" Type="http://schemas.openxmlformats.org/officeDocument/2006/relationships/image" Target="../media/image203.jpg"/><Relationship Id="rId7" Type="http://schemas.openxmlformats.org/officeDocument/2006/relationships/image" Target="../media/image205.png"/><Relationship Id="rId12" Type="http://schemas.openxmlformats.org/officeDocument/2006/relationships/customXml" Target="../ink/ink192.xml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9.xml"/><Relationship Id="rId11" Type="http://schemas.openxmlformats.org/officeDocument/2006/relationships/image" Target="../media/image207.png"/><Relationship Id="rId5" Type="http://schemas.openxmlformats.org/officeDocument/2006/relationships/image" Target="../media/image204.png"/><Relationship Id="rId10" Type="http://schemas.openxmlformats.org/officeDocument/2006/relationships/customXml" Target="../ink/ink191.xml"/><Relationship Id="rId4" Type="http://schemas.openxmlformats.org/officeDocument/2006/relationships/customXml" Target="../ink/ink188.xml"/><Relationship Id="rId9" Type="http://schemas.openxmlformats.org/officeDocument/2006/relationships/image" Target="../media/image2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811138" y="1927047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fa-IR" dirty="0">
                <a:highlight>
                  <a:srgbClr val="FFCD00"/>
                </a:highlight>
                <a:cs typeface="B Nazanin" panose="00000400000000000000" pitchFamily="2" charset="-78"/>
              </a:rPr>
              <a:t>تمرین سوم مدار منطقی</a:t>
            </a:r>
            <a:r>
              <a:rPr lang="en-US" dirty="0">
                <a:cs typeface="B Nazanin" panose="00000400000000000000" pitchFamily="2" charset="-78"/>
              </a:rPr>
              <a:t> </a:t>
            </a:r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78FC2-ECF0-4B30-AE42-8D23C59D3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44B7B-9A31-4D92-AD74-D70E4678C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3" y="14287"/>
            <a:ext cx="7329487" cy="1316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07787F-5159-4109-97E5-4BB2A33D5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326" y="1084343"/>
            <a:ext cx="5296105" cy="40448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DCF921B-CDA5-4084-B864-743357595FE3}"/>
                  </a:ext>
                </a:extLst>
              </p14:cNvPr>
              <p14:cNvContentPartPr/>
              <p14:nvPr/>
            </p14:nvContentPartPr>
            <p14:xfrm>
              <a:off x="2678456" y="4265595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DCF921B-CDA5-4084-B864-743357595F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9816" y="42569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5996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78FC2-ECF0-4B30-AE42-8D23C59D3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D868D-D575-49F5-B819-499E11348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457" y="123825"/>
            <a:ext cx="5493543" cy="208421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A2D3B8-B758-4552-B082-C4053041DAF3}"/>
              </a:ext>
            </a:extLst>
          </p:cNvPr>
          <p:cNvGrpSpPr/>
          <p:nvPr/>
        </p:nvGrpSpPr>
        <p:grpSpPr>
          <a:xfrm>
            <a:off x="6711176" y="585675"/>
            <a:ext cx="114120" cy="188280"/>
            <a:chOff x="6711176" y="585675"/>
            <a:chExt cx="114120" cy="18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854DAF-48AA-46BF-AEB8-AF8F20469F18}"/>
                    </a:ext>
                  </a:extLst>
                </p14:cNvPr>
                <p14:cNvContentPartPr/>
                <p14:nvPr/>
              </p14:nvContentPartPr>
              <p14:xfrm>
                <a:off x="6711176" y="585675"/>
                <a:ext cx="72000" cy="165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854DAF-48AA-46BF-AEB8-AF8F20469F1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02536" y="576675"/>
                  <a:ext cx="89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A89BAE-E342-4DB9-95CD-41B0A3426D22}"/>
                    </a:ext>
                  </a:extLst>
                </p14:cNvPr>
                <p14:cNvContentPartPr/>
                <p14:nvPr/>
              </p14:nvContentPartPr>
              <p14:xfrm>
                <a:off x="6736736" y="672435"/>
                <a:ext cx="57960" cy="12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A89BAE-E342-4DB9-95CD-41B0A3426D2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28096" y="663795"/>
                  <a:ext cx="75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4C42D5C-0DAE-42D4-A0F0-6361805BBE50}"/>
                    </a:ext>
                  </a:extLst>
                </p14:cNvPr>
                <p14:cNvContentPartPr/>
                <p14:nvPr/>
              </p14:nvContentPartPr>
              <p14:xfrm>
                <a:off x="6816656" y="683235"/>
                <a:ext cx="8640" cy="90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4C42D5C-0DAE-42D4-A0F0-6361805BBE5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08016" y="674235"/>
                  <a:ext cx="2628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D849C6-FF81-4316-BB24-7138A1E90256}"/>
              </a:ext>
            </a:extLst>
          </p:cNvPr>
          <p:cNvGrpSpPr/>
          <p:nvPr/>
        </p:nvGrpSpPr>
        <p:grpSpPr>
          <a:xfrm>
            <a:off x="6645656" y="1258875"/>
            <a:ext cx="200880" cy="238320"/>
            <a:chOff x="6645656" y="1258875"/>
            <a:chExt cx="20088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81C4E60-8CD1-4A5D-A1D8-D9167CA03AAB}"/>
                    </a:ext>
                  </a:extLst>
                </p14:cNvPr>
                <p14:cNvContentPartPr/>
                <p14:nvPr/>
              </p14:nvContentPartPr>
              <p14:xfrm>
                <a:off x="6645656" y="1258875"/>
                <a:ext cx="72720" cy="184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81C4E60-8CD1-4A5D-A1D8-D9167CA03AA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36656" y="1249875"/>
                  <a:ext cx="90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96D7C4F-2CA5-4854-A0B3-5A3949BDBF6C}"/>
                    </a:ext>
                  </a:extLst>
                </p14:cNvPr>
                <p14:cNvContentPartPr/>
                <p14:nvPr/>
              </p14:nvContentPartPr>
              <p14:xfrm>
                <a:off x="6680576" y="1376235"/>
                <a:ext cx="52920" cy="8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96D7C4F-2CA5-4854-A0B3-5A3949BDBF6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71936" y="1367595"/>
                  <a:ext cx="70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DCD91D7-0FEC-431C-8284-356486C9CCAE}"/>
                    </a:ext>
                  </a:extLst>
                </p14:cNvPr>
                <p14:cNvContentPartPr/>
                <p14:nvPr/>
              </p14:nvContentPartPr>
              <p14:xfrm>
                <a:off x="6783536" y="1365795"/>
                <a:ext cx="63000" cy="131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DCD91D7-0FEC-431C-8284-356486C9CCA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74896" y="1356795"/>
                  <a:ext cx="8064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2EE6198-5E5B-43B2-A65A-8A688AA18EEE}"/>
              </a:ext>
            </a:extLst>
          </p:cNvPr>
          <p:cNvGrpSpPr/>
          <p:nvPr/>
        </p:nvGrpSpPr>
        <p:grpSpPr>
          <a:xfrm>
            <a:off x="3393056" y="2568915"/>
            <a:ext cx="869040" cy="362160"/>
            <a:chOff x="3393056" y="2568915"/>
            <a:chExt cx="869040" cy="36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F2AD772-6C09-4E08-85B4-90F4CEF3158E}"/>
                    </a:ext>
                  </a:extLst>
                </p14:cNvPr>
                <p14:cNvContentPartPr/>
                <p14:nvPr/>
              </p14:nvContentPartPr>
              <p14:xfrm>
                <a:off x="3393056" y="2778075"/>
                <a:ext cx="81000" cy="84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F2AD772-6C09-4E08-85B4-90F4CEF3158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84416" y="2769075"/>
                  <a:ext cx="98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DC740A2-99D5-45AC-AD37-04FB748EA2C6}"/>
                    </a:ext>
                  </a:extLst>
                </p14:cNvPr>
                <p14:cNvContentPartPr/>
                <p14:nvPr/>
              </p14:nvContentPartPr>
              <p14:xfrm>
                <a:off x="3557576" y="2616435"/>
                <a:ext cx="146880" cy="188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DC740A2-99D5-45AC-AD37-04FB748EA2C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48936" y="2607795"/>
                  <a:ext cx="164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11A2E11-BE68-4D2A-B46B-F66EEE468B5F}"/>
                    </a:ext>
                  </a:extLst>
                </p14:cNvPr>
                <p14:cNvContentPartPr/>
                <p14:nvPr/>
              </p14:nvContentPartPr>
              <p14:xfrm>
                <a:off x="3735776" y="2568915"/>
                <a:ext cx="79560" cy="67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11A2E11-BE68-4D2A-B46B-F66EEE468B5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27136" y="2559915"/>
                  <a:ext cx="97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2D07ED1-7CE2-4CF9-9075-695A7950FADA}"/>
                    </a:ext>
                  </a:extLst>
                </p14:cNvPr>
                <p14:cNvContentPartPr/>
                <p14:nvPr/>
              </p14:nvContentPartPr>
              <p14:xfrm>
                <a:off x="3715256" y="2775915"/>
                <a:ext cx="59040" cy="108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2D07ED1-7CE2-4CF9-9075-695A7950FAD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06256" y="2767275"/>
                  <a:ext cx="76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299990C-585B-4371-B1E7-76BB1C0EDBAC}"/>
                    </a:ext>
                  </a:extLst>
                </p14:cNvPr>
                <p14:cNvContentPartPr/>
                <p14:nvPr/>
              </p14:nvContentPartPr>
              <p14:xfrm>
                <a:off x="3903176" y="2639835"/>
                <a:ext cx="119520" cy="2181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299990C-585B-4371-B1E7-76BB1C0ED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94536" y="2630835"/>
                  <a:ext cx="1371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88B75DD-45BE-4EC4-83E7-261A321C4578}"/>
                    </a:ext>
                  </a:extLst>
                </p14:cNvPr>
                <p14:cNvContentPartPr/>
                <p14:nvPr/>
              </p14:nvContentPartPr>
              <p14:xfrm>
                <a:off x="4024136" y="2747475"/>
                <a:ext cx="106200" cy="124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88B75DD-45BE-4EC4-83E7-261A321C457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15136" y="2738835"/>
                  <a:ext cx="123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4647C81-DED7-497E-9383-F42ACD1861F1}"/>
                    </a:ext>
                  </a:extLst>
                </p14:cNvPr>
                <p14:cNvContentPartPr/>
                <p14:nvPr/>
              </p14:nvContentPartPr>
              <p14:xfrm>
                <a:off x="4102616" y="2578995"/>
                <a:ext cx="105840" cy="87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4647C81-DED7-497E-9383-F42ACD1861F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93616" y="2569995"/>
                  <a:ext cx="123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6D63EB6-6BBD-4DA9-AA53-AD346EC1BC00}"/>
                    </a:ext>
                  </a:extLst>
                </p14:cNvPr>
                <p14:cNvContentPartPr/>
                <p14:nvPr/>
              </p14:nvContentPartPr>
              <p14:xfrm>
                <a:off x="4114136" y="2635155"/>
                <a:ext cx="147960" cy="295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6D63EB6-6BBD-4DA9-AA53-AD346EC1BC0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05136" y="2626515"/>
                  <a:ext cx="16560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BD5E9C5-A988-4EA6-9B0D-E68DBBAA2D54}"/>
              </a:ext>
            </a:extLst>
          </p:cNvPr>
          <p:cNvGrpSpPr/>
          <p:nvPr/>
        </p:nvGrpSpPr>
        <p:grpSpPr>
          <a:xfrm>
            <a:off x="408296" y="3269115"/>
            <a:ext cx="1881360" cy="305640"/>
            <a:chOff x="408296" y="3269115"/>
            <a:chExt cx="188136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9CADA12-EEB3-47FF-BEE0-EE4F4331157C}"/>
                    </a:ext>
                  </a:extLst>
                </p14:cNvPr>
                <p14:cNvContentPartPr/>
                <p14:nvPr/>
              </p14:nvContentPartPr>
              <p14:xfrm>
                <a:off x="481016" y="3436875"/>
                <a:ext cx="93960" cy="94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9CADA12-EEB3-47FF-BEE0-EE4F4331157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2016" y="3427875"/>
                  <a:ext cx="1116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98A9E21-4AB2-4C7C-B4CD-1DC613BA9BE5}"/>
                    </a:ext>
                  </a:extLst>
                </p14:cNvPr>
                <p14:cNvContentPartPr/>
                <p14:nvPr/>
              </p14:nvContentPartPr>
              <p14:xfrm>
                <a:off x="625736" y="3316275"/>
                <a:ext cx="57240" cy="54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98A9E21-4AB2-4C7C-B4CD-1DC613BA9BE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7096" y="3307275"/>
                  <a:ext cx="74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9A57F6B-574A-4430-9134-509CA856D354}"/>
                    </a:ext>
                  </a:extLst>
                </p14:cNvPr>
                <p14:cNvContentPartPr/>
                <p14:nvPr/>
              </p14:nvContentPartPr>
              <p14:xfrm>
                <a:off x="691976" y="3326355"/>
                <a:ext cx="92520" cy="1990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9A57F6B-574A-4430-9134-509CA856D35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3336" y="3317355"/>
                  <a:ext cx="110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C687B2-F0F9-427D-9531-02494542E273}"/>
                    </a:ext>
                  </a:extLst>
                </p14:cNvPr>
                <p14:cNvContentPartPr/>
                <p14:nvPr/>
              </p14:nvContentPartPr>
              <p14:xfrm>
                <a:off x="796736" y="3330675"/>
                <a:ext cx="55440" cy="69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C687B2-F0F9-427D-9531-02494542E2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8096" y="3322035"/>
                  <a:ext cx="73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16A4683-89B7-44F2-99A9-AD89269A1D5A}"/>
                    </a:ext>
                  </a:extLst>
                </p14:cNvPr>
                <p14:cNvContentPartPr/>
                <p14:nvPr/>
              </p14:nvContentPartPr>
              <p14:xfrm>
                <a:off x="826616" y="3433275"/>
                <a:ext cx="200880" cy="709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16A4683-89B7-44F2-99A9-AD89269A1D5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7616" y="3424275"/>
                  <a:ext cx="218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376156B-ADF6-43DC-AC26-CC47A40BB9C2}"/>
                    </a:ext>
                  </a:extLst>
                </p14:cNvPr>
                <p14:cNvContentPartPr/>
                <p14:nvPr/>
              </p14:nvContentPartPr>
              <p14:xfrm>
                <a:off x="1044056" y="3324555"/>
                <a:ext cx="51120" cy="748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376156B-ADF6-43DC-AC26-CC47A40BB9C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35056" y="3315915"/>
                  <a:ext cx="68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63B2910-80B6-471B-84B8-F281A75B83DD}"/>
                    </a:ext>
                  </a:extLst>
                </p14:cNvPr>
                <p14:cNvContentPartPr/>
                <p14:nvPr/>
              </p14:nvContentPartPr>
              <p14:xfrm>
                <a:off x="1100936" y="3346515"/>
                <a:ext cx="95400" cy="227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63B2910-80B6-471B-84B8-F281A75B83D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92296" y="3337875"/>
                  <a:ext cx="113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D4A1043-3733-46F0-A97B-B98196149E84}"/>
                    </a:ext>
                  </a:extLst>
                </p14:cNvPr>
                <p14:cNvContentPartPr/>
                <p14:nvPr/>
              </p14:nvContentPartPr>
              <p14:xfrm>
                <a:off x="408296" y="3331395"/>
                <a:ext cx="120240" cy="243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D4A1043-3733-46F0-A97B-B98196149E8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99656" y="3322395"/>
                  <a:ext cx="1378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096F2DB-FB38-49EB-9E2B-2E5C4A538780}"/>
                    </a:ext>
                  </a:extLst>
                </p14:cNvPr>
                <p14:cNvContentPartPr/>
                <p14:nvPr/>
              </p14:nvContentPartPr>
              <p14:xfrm>
                <a:off x="1280216" y="3327795"/>
                <a:ext cx="91800" cy="207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096F2DB-FB38-49EB-9E2B-2E5C4A53878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71576" y="3318795"/>
                  <a:ext cx="1094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E6FF5E4-D5B1-4E4B-BCE4-E2F379FCE8C8}"/>
                    </a:ext>
                  </a:extLst>
                </p14:cNvPr>
                <p14:cNvContentPartPr/>
                <p14:nvPr/>
              </p14:nvContentPartPr>
              <p14:xfrm>
                <a:off x="1415576" y="3382875"/>
                <a:ext cx="108360" cy="1220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E6FF5E4-D5B1-4E4B-BCE4-E2F379FCE8C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406936" y="3373875"/>
                  <a:ext cx="126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6D6C716-E370-4363-B401-2E7CE6FF19B8}"/>
                    </a:ext>
                  </a:extLst>
                </p14:cNvPr>
                <p14:cNvContentPartPr/>
                <p14:nvPr/>
              </p14:nvContentPartPr>
              <p14:xfrm>
                <a:off x="1612496" y="3316635"/>
                <a:ext cx="116640" cy="176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6D6C716-E370-4363-B401-2E7CE6FF19B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603856" y="3307995"/>
                  <a:ext cx="1342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280D485-B4CC-46C9-9481-A37DE4EB86EF}"/>
                    </a:ext>
                  </a:extLst>
                </p14:cNvPr>
                <p14:cNvContentPartPr/>
                <p14:nvPr/>
              </p14:nvContentPartPr>
              <p14:xfrm>
                <a:off x="1540136" y="3269115"/>
                <a:ext cx="55440" cy="42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280D485-B4CC-46C9-9481-A37DE4EB86E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31496" y="3260115"/>
                  <a:ext cx="730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688018C-97D7-4718-899B-9A053E3D92E7}"/>
                    </a:ext>
                  </a:extLst>
                </p14:cNvPr>
                <p14:cNvContentPartPr/>
                <p14:nvPr/>
              </p14:nvContentPartPr>
              <p14:xfrm>
                <a:off x="1778456" y="3400875"/>
                <a:ext cx="185040" cy="720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688018C-97D7-4718-899B-9A053E3D92E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769816" y="3391875"/>
                  <a:ext cx="202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67BD264-1A00-4C12-8F9C-BCCCE7C4187F}"/>
                    </a:ext>
                  </a:extLst>
                </p14:cNvPr>
                <p14:cNvContentPartPr/>
                <p14:nvPr/>
              </p14:nvContentPartPr>
              <p14:xfrm>
                <a:off x="1949816" y="3313755"/>
                <a:ext cx="49680" cy="210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67BD264-1A00-4C12-8F9C-BCCCE7C4187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941176" y="3305115"/>
                  <a:ext cx="67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755F6C6-0CB2-482E-8E83-BD76792CC218}"/>
                    </a:ext>
                  </a:extLst>
                </p14:cNvPr>
                <p14:cNvContentPartPr/>
                <p14:nvPr/>
              </p14:nvContentPartPr>
              <p14:xfrm>
                <a:off x="2130176" y="3383235"/>
                <a:ext cx="159480" cy="1144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755F6C6-0CB2-482E-8E83-BD76792CC21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21536" y="3374595"/>
                  <a:ext cx="177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F6A94FE-7A51-4A8A-89BB-DA74988806CD}"/>
                    </a:ext>
                  </a:extLst>
                </p14:cNvPr>
                <p14:cNvContentPartPr/>
                <p14:nvPr/>
              </p14:nvContentPartPr>
              <p14:xfrm>
                <a:off x="2092736" y="3439035"/>
                <a:ext cx="163440" cy="23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F6A94FE-7A51-4A8A-89BB-DA74988806C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083736" y="3430395"/>
                  <a:ext cx="181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F756CE5-4937-4D44-A6F1-B9F91664AA43}"/>
                    </a:ext>
                  </a:extLst>
                </p14:cNvPr>
                <p14:cNvContentPartPr/>
                <p14:nvPr/>
              </p14:nvContentPartPr>
              <p14:xfrm>
                <a:off x="2134496" y="3365955"/>
                <a:ext cx="28800" cy="159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F756CE5-4937-4D44-A6F1-B9F91664AA4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25496" y="3356955"/>
                  <a:ext cx="4644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5250368-43D5-4F8E-898B-00D2C3DC2DB8}"/>
              </a:ext>
            </a:extLst>
          </p:cNvPr>
          <p:cNvGrpSpPr/>
          <p:nvPr/>
        </p:nvGrpSpPr>
        <p:grpSpPr>
          <a:xfrm>
            <a:off x="2477216" y="3184155"/>
            <a:ext cx="2016360" cy="498600"/>
            <a:chOff x="2477216" y="3184155"/>
            <a:chExt cx="2016360" cy="49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CF963E7-8B06-4160-AC65-956061BB36F6}"/>
                    </a:ext>
                  </a:extLst>
                </p14:cNvPr>
                <p14:cNvContentPartPr/>
                <p14:nvPr/>
              </p14:nvContentPartPr>
              <p14:xfrm>
                <a:off x="2534456" y="3325275"/>
                <a:ext cx="118800" cy="1155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CF963E7-8B06-4160-AC65-956061BB36F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525816" y="3316635"/>
                  <a:ext cx="136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A12A350-473D-42FF-B1D6-FC961A047F3E}"/>
                    </a:ext>
                  </a:extLst>
                </p14:cNvPr>
                <p14:cNvContentPartPr/>
                <p14:nvPr/>
              </p14:nvContentPartPr>
              <p14:xfrm>
                <a:off x="2697176" y="3233475"/>
                <a:ext cx="57240" cy="763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A12A350-473D-42FF-B1D6-FC961A047F3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688176" y="3224835"/>
                  <a:ext cx="74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9B956C1-B936-4F8A-95D2-A99D9D1E2A21}"/>
                    </a:ext>
                  </a:extLst>
                </p14:cNvPr>
                <p14:cNvContentPartPr/>
                <p14:nvPr/>
              </p14:nvContentPartPr>
              <p14:xfrm>
                <a:off x="2817416" y="3263355"/>
                <a:ext cx="119160" cy="162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9B956C1-B936-4F8A-95D2-A99D9D1E2A2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808776" y="3254715"/>
                  <a:ext cx="136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5F2C55F-336D-4CB1-87F5-9142F0749161}"/>
                    </a:ext>
                  </a:extLst>
                </p14:cNvPr>
                <p14:cNvContentPartPr/>
                <p14:nvPr/>
              </p14:nvContentPartPr>
              <p14:xfrm>
                <a:off x="2950616" y="3227715"/>
                <a:ext cx="56520" cy="648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5F2C55F-336D-4CB1-87F5-9142F074916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941976" y="3218715"/>
                  <a:ext cx="74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ED29AEA-043C-41D4-905E-984C4DBAA51E}"/>
                    </a:ext>
                  </a:extLst>
                </p14:cNvPr>
                <p14:cNvContentPartPr/>
                <p14:nvPr/>
              </p14:nvContentPartPr>
              <p14:xfrm>
                <a:off x="3042056" y="3318795"/>
                <a:ext cx="212040" cy="90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ED29AEA-043C-41D4-905E-984C4DBAA51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033056" y="3309795"/>
                  <a:ext cx="2296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3BD96FB-281D-4EBA-955C-2D1B56DDA2FA}"/>
                    </a:ext>
                  </a:extLst>
                </p14:cNvPr>
                <p14:cNvContentPartPr/>
                <p14:nvPr/>
              </p14:nvContentPartPr>
              <p14:xfrm>
                <a:off x="3255536" y="3212235"/>
                <a:ext cx="56880" cy="62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3BD96FB-281D-4EBA-955C-2D1B56DDA2F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246536" y="3203595"/>
                  <a:ext cx="745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0CC4E54-8594-490E-BB1E-B5951BC2984B}"/>
                    </a:ext>
                  </a:extLst>
                </p14:cNvPr>
                <p14:cNvContentPartPr/>
                <p14:nvPr/>
              </p14:nvContentPartPr>
              <p14:xfrm>
                <a:off x="3237536" y="3235995"/>
                <a:ext cx="87120" cy="253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0CC4E54-8594-490E-BB1E-B5951BC2984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228536" y="3227355"/>
                  <a:ext cx="1047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C4097CB-9A8A-42BB-B20E-A8462D049F3B}"/>
                    </a:ext>
                  </a:extLst>
                </p14:cNvPr>
                <p14:cNvContentPartPr/>
                <p14:nvPr/>
              </p14:nvContentPartPr>
              <p14:xfrm>
                <a:off x="2477216" y="3232755"/>
                <a:ext cx="177480" cy="280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C4097CB-9A8A-42BB-B20E-A8462D049F3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468216" y="3223755"/>
                  <a:ext cx="1951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651E679-1D71-4FC7-8659-0F0C80889652}"/>
                    </a:ext>
                  </a:extLst>
                </p14:cNvPr>
                <p14:cNvContentPartPr/>
                <p14:nvPr/>
              </p14:nvContentPartPr>
              <p14:xfrm>
                <a:off x="3405296" y="3208275"/>
                <a:ext cx="72360" cy="734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651E679-1D71-4FC7-8659-0F0C8088965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96296" y="3199635"/>
                  <a:ext cx="900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FBF85C0-1466-4109-9235-480199DC4FDD}"/>
                    </a:ext>
                  </a:extLst>
                </p14:cNvPr>
                <p14:cNvContentPartPr/>
                <p14:nvPr/>
              </p14:nvContentPartPr>
              <p14:xfrm>
                <a:off x="3455336" y="3279555"/>
                <a:ext cx="74880" cy="1886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FBF85C0-1466-4109-9235-480199DC4FD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446696" y="3270915"/>
                  <a:ext cx="92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14E0115-AC72-4475-87FD-1FD0D2A8133D}"/>
                    </a:ext>
                  </a:extLst>
                </p14:cNvPr>
                <p14:cNvContentPartPr/>
                <p14:nvPr/>
              </p14:nvContentPartPr>
              <p14:xfrm>
                <a:off x="3595016" y="3326715"/>
                <a:ext cx="110160" cy="1267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14E0115-AC72-4475-87FD-1FD0D2A8133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586016" y="3318075"/>
                  <a:ext cx="127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A453E28-F676-495D-9869-01BA95C0F402}"/>
                    </a:ext>
                  </a:extLst>
                </p14:cNvPr>
                <p14:cNvContentPartPr/>
                <p14:nvPr/>
              </p14:nvContentPartPr>
              <p14:xfrm>
                <a:off x="3769616" y="3234915"/>
                <a:ext cx="34200" cy="53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A453E28-F676-495D-9869-01BA95C0F40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760616" y="3225915"/>
                  <a:ext cx="51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6CF0B8C-41C1-4136-BB1E-D7B5D732C768}"/>
                    </a:ext>
                  </a:extLst>
                </p14:cNvPr>
                <p14:cNvContentPartPr/>
                <p14:nvPr/>
              </p14:nvContentPartPr>
              <p14:xfrm>
                <a:off x="3844856" y="3247875"/>
                <a:ext cx="113760" cy="1720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6CF0B8C-41C1-4136-BB1E-D7B5D732C76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835856" y="3238875"/>
                  <a:ext cx="131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3C7B233-9119-4C64-85F6-13E6F643BA29}"/>
                    </a:ext>
                  </a:extLst>
                </p14:cNvPr>
                <p14:cNvContentPartPr/>
                <p14:nvPr/>
              </p14:nvContentPartPr>
              <p14:xfrm>
                <a:off x="4021256" y="3314475"/>
                <a:ext cx="141120" cy="730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3C7B233-9119-4C64-85F6-13E6F643BA2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012616" y="3305835"/>
                  <a:ext cx="158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BB1757B-07AC-47D1-8FF2-40D04445591C}"/>
                    </a:ext>
                  </a:extLst>
                </p14:cNvPr>
                <p14:cNvContentPartPr/>
                <p14:nvPr/>
              </p14:nvContentPartPr>
              <p14:xfrm>
                <a:off x="4153736" y="3223035"/>
                <a:ext cx="54360" cy="243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BB1757B-07AC-47D1-8FF2-40D04445591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44736" y="3214035"/>
                  <a:ext cx="720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547C202-0700-4F5E-932C-F175C5D1F77A}"/>
                    </a:ext>
                  </a:extLst>
                </p14:cNvPr>
                <p14:cNvContentPartPr/>
                <p14:nvPr/>
              </p14:nvContentPartPr>
              <p14:xfrm>
                <a:off x="4285496" y="3184155"/>
                <a:ext cx="74880" cy="615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547C202-0700-4F5E-932C-F175C5D1F77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276856" y="3175155"/>
                  <a:ext cx="92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6B8F1F6-CC69-4117-88CE-E4E66C13C547}"/>
                    </a:ext>
                  </a:extLst>
                </p14:cNvPr>
                <p14:cNvContentPartPr/>
                <p14:nvPr/>
              </p14:nvContentPartPr>
              <p14:xfrm>
                <a:off x="4379816" y="3188475"/>
                <a:ext cx="113760" cy="494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6B8F1F6-CC69-4117-88CE-E4E66C13C54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370816" y="3179835"/>
                  <a:ext cx="131400" cy="51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D755498-2035-4E47-995A-A05ADB2F64DF}"/>
                  </a:ext>
                </a:extLst>
              </p14:cNvPr>
              <p14:cNvContentPartPr/>
              <p14:nvPr/>
            </p14:nvContentPartPr>
            <p14:xfrm>
              <a:off x="361496" y="3262635"/>
              <a:ext cx="113040" cy="36720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D755498-2035-4E47-995A-A05ADB2F64DF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52496" y="3253635"/>
                <a:ext cx="13068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AA30833-C774-448C-BC6B-C120E4FF42AA}"/>
                  </a:ext>
                </a:extLst>
              </p14:cNvPr>
              <p14:cNvContentPartPr/>
              <p14:nvPr/>
            </p14:nvContentPartPr>
            <p14:xfrm>
              <a:off x="4597976" y="3207555"/>
              <a:ext cx="173520" cy="3366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AA30833-C774-448C-BC6B-C120E4FF42AA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588976" y="3198915"/>
                <a:ext cx="191160" cy="35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D65621A-E6D3-4746-BC1D-01A7FFD500E9}"/>
              </a:ext>
            </a:extLst>
          </p:cNvPr>
          <p:cNvGrpSpPr/>
          <p:nvPr/>
        </p:nvGrpSpPr>
        <p:grpSpPr>
          <a:xfrm>
            <a:off x="2559296" y="2433915"/>
            <a:ext cx="594000" cy="496800"/>
            <a:chOff x="2559296" y="2433915"/>
            <a:chExt cx="594000" cy="49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853D346-6106-46F2-A463-80E4BF0039EA}"/>
                    </a:ext>
                  </a:extLst>
                </p14:cNvPr>
                <p14:cNvContentPartPr/>
                <p14:nvPr/>
              </p14:nvContentPartPr>
              <p14:xfrm>
                <a:off x="2559296" y="2649555"/>
                <a:ext cx="141840" cy="211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853D346-6106-46F2-A463-80E4BF0039E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550296" y="2640555"/>
                  <a:ext cx="159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23FC88C-2CF9-44CE-82AE-DDEFC33EF3E0}"/>
                    </a:ext>
                  </a:extLst>
                </p14:cNvPr>
                <p14:cNvContentPartPr/>
                <p14:nvPr/>
              </p14:nvContentPartPr>
              <p14:xfrm>
                <a:off x="2762336" y="2823795"/>
                <a:ext cx="47520" cy="106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23FC88C-2CF9-44CE-82AE-DDEFC33EF3E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753696" y="2815155"/>
                  <a:ext cx="65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A4C771-8735-4827-B35E-0A79F7FCE0EC}"/>
                    </a:ext>
                  </a:extLst>
                </p14:cNvPr>
                <p14:cNvContentPartPr/>
                <p14:nvPr/>
              </p14:nvContentPartPr>
              <p14:xfrm>
                <a:off x="2924336" y="2686275"/>
                <a:ext cx="106200" cy="210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A4C771-8735-4827-B35E-0A79F7FCE0E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15336" y="2677635"/>
                  <a:ext cx="1238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306D07A-353C-4B75-9936-FD7E225141C7}"/>
                    </a:ext>
                  </a:extLst>
                </p14:cNvPr>
                <p14:cNvContentPartPr/>
                <p14:nvPr/>
              </p14:nvContentPartPr>
              <p14:xfrm>
                <a:off x="3075536" y="2822715"/>
                <a:ext cx="77760" cy="63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306D07A-353C-4B75-9936-FD7E225141C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066536" y="2813715"/>
                  <a:ext cx="95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76A16B5-78FC-4149-A0B2-D2374D817BBF}"/>
                    </a:ext>
                  </a:extLst>
                </p14:cNvPr>
                <p14:cNvContentPartPr/>
                <p14:nvPr/>
              </p14:nvContentPartPr>
              <p14:xfrm>
                <a:off x="2629496" y="2544075"/>
                <a:ext cx="411480" cy="310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76A16B5-78FC-4149-A0B2-D2374D817B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620856" y="2535435"/>
                  <a:ext cx="4291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C61DB85-20A9-4C98-A7CC-CB07F498C820}"/>
                    </a:ext>
                  </a:extLst>
                </p14:cNvPr>
                <p14:cNvContentPartPr/>
                <p14:nvPr/>
              </p14:nvContentPartPr>
              <p14:xfrm>
                <a:off x="3094616" y="2433915"/>
                <a:ext cx="42480" cy="32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C61DB85-20A9-4C98-A7CC-CB07F498C82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085976" y="2424915"/>
                  <a:ext cx="6012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69BB5A3-F3B6-47D6-8A04-ADEAE4D6B629}"/>
              </a:ext>
            </a:extLst>
          </p:cNvPr>
          <p:cNvGrpSpPr/>
          <p:nvPr/>
        </p:nvGrpSpPr>
        <p:grpSpPr>
          <a:xfrm>
            <a:off x="478856" y="2557035"/>
            <a:ext cx="1973880" cy="563760"/>
            <a:chOff x="478856" y="2557035"/>
            <a:chExt cx="1973880" cy="56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4D6A759-BA59-41E2-A5C5-15DFB9C395C9}"/>
                    </a:ext>
                  </a:extLst>
                </p14:cNvPr>
                <p14:cNvContentPartPr/>
                <p14:nvPr/>
              </p14:nvContentPartPr>
              <p14:xfrm>
                <a:off x="649856" y="2791395"/>
                <a:ext cx="77040" cy="92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4D6A759-BA59-41E2-A5C5-15DFB9C395C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40856" y="2782755"/>
                  <a:ext cx="94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7D95289-E2DF-45D8-B35C-54CE98B731FD}"/>
                    </a:ext>
                  </a:extLst>
                </p14:cNvPr>
                <p14:cNvContentPartPr/>
                <p14:nvPr/>
              </p14:nvContentPartPr>
              <p14:xfrm>
                <a:off x="718976" y="2790675"/>
                <a:ext cx="36000" cy="187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7D95289-E2DF-45D8-B35C-54CE98B731F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10336" y="2781675"/>
                  <a:ext cx="53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029EA1E-6E40-4263-969E-0B5A5922B0AA}"/>
                    </a:ext>
                  </a:extLst>
                </p14:cNvPr>
                <p14:cNvContentPartPr/>
                <p14:nvPr/>
              </p14:nvContentPartPr>
              <p14:xfrm>
                <a:off x="795656" y="2923155"/>
                <a:ext cx="29520" cy="34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029EA1E-6E40-4263-969E-0B5A5922B0A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7016" y="2914515"/>
                  <a:ext cx="47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E0AC0B6-C6CA-40CF-9521-7CFFF7AF376F}"/>
                    </a:ext>
                  </a:extLst>
                </p14:cNvPr>
                <p14:cNvContentPartPr/>
                <p14:nvPr/>
              </p14:nvContentPartPr>
              <p14:xfrm>
                <a:off x="896456" y="2773395"/>
                <a:ext cx="78120" cy="91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E0AC0B6-C6CA-40CF-9521-7CFFF7AF376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87456" y="2764755"/>
                  <a:ext cx="95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1412AFE-6AD0-45A1-A638-223D8E4F1BFD}"/>
                    </a:ext>
                  </a:extLst>
                </p14:cNvPr>
                <p14:cNvContentPartPr/>
                <p14:nvPr/>
              </p14:nvContentPartPr>
              <p14:xfrm>
                <a:off x="934976" y="2766915"/>
                <a:ext cx="60120" cy="191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1412AFE-6AD0-45A1-A638-223D8E4F1BF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25976" y="2757915"/>
                  <a:ext cx="77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DB21603-63A5-474C-8E80-5C4768D98C94}"/>
                    </a:ext>
                  </a:extLst>
                </p14:cNvPr>
                <p14:cNvContentPartPr/>
                <p14:nvPr/>
              </p14:nvContentPartPr>
              <p14:xfrm>
                <a:off x="1003736" y="2882115"/>
                <a:ext cx="80280" cy="98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DB21603-63A5-474C-8E80-5C4768D98C9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95096" y="2873475"/>
                  <a:ext cx="97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FC00B0D-1DC8-4E77-BBF5-1C605E7ECFFE}"/>
                    </a:ext>
                  </a:extLst>
                </p14:cNvPr>
                <p14:cNvContentPartPr/>
                <p14:nvPr/>
              </p14:nvContentPartPr>
              <p14:xfrm>
                <a:off x="1107056" y="2742435"/>
                <a:ext cx="79920" cy="248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FC00B0D-1DC8-4E77-BBF5-1C605E7ECFF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98056" y="2733795"/>
                  <a:ext cx="975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C2FB17A-2DE0-4605-A00D-2952A1584997}"/>
                    </a:ext>
                  </a:extLst>
                </p14:cNvPr>
                <p14:cNvContentPartPr/>
                <p14:nvPr/>
              </p14:nvContentPartPr>
              <p14:xfrm>
                <a:off x="562736" y="2772675"/>
                <a:ext cx="153000" cy="233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C2FB17A-2DE0-4605-A00D-2952A158499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54096" y="2763675"/>
                  <a:ext cx="170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9D878A5-7E21-4DD4-95B6-C5A02DEED08F}"/>
                    </a:ext>
                  </a:extLst>
                </p14:cNvPr>
                <p14:cNvContentPartPr/>
                <p14:nvPr/>
              </p14:nvContentPartPr>
              <p14:xfrm>
                <a:off x="1272656" y="2828115"/>
                <a:ext cx="51480" cy="54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9D878A5-7E21-4DD4-95B6-C5A02DEED08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263656" y="2819475"/>
                  <a:ext cx="69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2EB2A3D-4DBA-47C2-BB5F-C99CE119B2D2}"/>
                    </a:ext>
                  </a:extLst>
                </p14:cNvPr>
                <p14:cNvContentPartPr/>
                <p14:nvPr/>
              </p14:nvContentPartPr>
              <p14:xfrm>
                <a:off x="1427816" y="2674035"/>
                <a:ext cx="154440" cy="216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2EB2A3D-4DBA-47C2-BB5F-C99CE119B2D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419176" y="2665395"/>
                  <a:ext cx="172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262BF5E-4D22-4AF6-B0F4-46CE96D4746F}"/>
                    </a:ext>
                  </a:extLst>
                </p14:cNvPr>
                <p14:cNvContentPartPr/>
                <p14:nvPr/>
              </p14:nvContentPartPr>
              <p14:xfrm>
                <a:off x="1600976" y="2847915"/>
                <a:ext cx="60840" cy="31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262BF5E-4D22-4AF6-B0F4-46CE96D4746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591976" y="2838915"/>
                  <a:ext cx="78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8A4322A-6C31-43FF-BB6F-22E5C99189CD}"/>
                    </a:ext>
                  </a:extLst>
                </p14:cNvPr>
                <p14:cNvContentPartPr/>
                <p14:nvPr/>
              </p14:nvContentPartPr>
              <p14:xfrm>
                <a:off x="1654976" y="2598795"/>
                <a:ext cx="54720" cy="66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8A4322A-6C31-43FF-BB6F-22E5C99189C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646336" y="2589795"/>
                  <a:ext cx="72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95C9EFD-2332-4D9E-9D31-FB21113861FD}"/>
                    </a:ext>
                  </a:extLst>
                </p14:cNvPr>
                <p14:cNvContentPartPr/>
                <p14:nvPr/>
              </p14:nvContentPartPr>
              <p14:xfrm>
                <a:off x="1774856" y="2692755"/>
                <a:ext cx="124560" cy="68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95C9EFD-2332-4D9E-9D31-FB21113861F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766216" y="2684115"/>
                  <a:ext cx="142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BC22258-19D2-4C3C-BC82-C2D16E7A3595}"/>
                    </a:ext>
                  </a:extLst>
                </p14:cNvPr>
                <p14:cNvContentPartPr/>
                <p14:nvPr/>
              </p14:nvContentPartPr>
              <p14:xfrm>
                <a:off x="1872416" y="2681955"/>
                <a:ext cx="60840" cy="167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BC22258-19D2-4C3C-BC82-C2D16E7A359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863416" y="2672955"/>
                  <a:ext cx="78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D653C09-1673-404B-A1B6-D02E39AA7B40}"/>
                    </a:ext>
                  </a:extLst>
                </p14:cNvPr>
                <p14:cNvContentPartPr/>
                <p14:nvPr/>
              </p14:nvContentPartPr>
              <p14:xfrm>
                <a:off x="1980416" y="2783115"/>
                <a:ext cx="93240" cy="86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D653C09-1673-404B-A1B6-D02E39AA7B4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971776" y="2774475"/>
                  <a:ext cx="1108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8433729-D3BD-4A11-85EB-EB13071FEAC0}"/>
                    </a:ext>
                  </a:extLst>
                </p14:cNvPr>
                <p14:cNvContentPartPr/>
                <p14:nvPr/>
              </p14:nvContentPartPr>
              <p14:xfrm>
                <a:off x="2021096" y="2590875"/>
                <a:ext cx="74520" cy="89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8433729-D3BD-4A11-85EB-EB13071FEAC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012096" y="2581875"/>
                  <a:ext cx="921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42A696E-E056-47FD-B9FC-EFFBEA9CFB5D}"/>
                    </a:ext>
                  </a:extLst>
                </p14:cNvPr>
                <p14:cNvContentPartPr/>
                <p14:nvPr/>
              </p14:nvContentPartPr>
              <p14:xfrm>
                <a:off x="2141336" y="2658915"/>
                <a:ext cx="154440" cy="338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42A696E-E056-47FD-B9FC-EFFBEA9CFB5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132336" y="2650275"/>
                  <a:ext cx="1720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3E079B-C430-4806-A6C0-B2A5EEFD71B9}"/>
                    </a:ext>
                  </a:extLst>
                </p14:cNvPr>
                <p14:cNvContentPartPr/>
                <p14:nvPr/>
              </p14:nvContentPartPr>
              <p14:xfrm>
                <a:off x="478856" y="2684835"/>
                <a:ext cx="106920" cy="313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3E079B-C430-4806-A6C0-B2A5EEFD71B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69856" y="2676195"/>
                  <a:ext cx="1245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B8FDAEA-92CE-44AB-85BC-D0E2081DEBC4}"/>
                    </a:ext>
                  </a:extLst>
                </p14:cNvPr>
                <p14:cNvContentPartPr/>
                <p14:nvPr/>
              </p14:nvContentPartPr>
              <p14:xfrm>
                <a:off x="2383256" y="2650635"/>
                <a:ext cx="69480" cy="289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B8FDAEA-92CE-44AB-85BC-D0E2081DEBC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374616" y="2641635"/>
                  <a:ext cx="871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27DFEB8-6585-4759-9051-7F943A45A509}"/>
                    </a:ext>
                  </a:extLst>
                </p14:cNvPr>
                <p14:cNvContentPartPr/>
                <p14:nvPr/>
              </p14:nvContentPartPr>
              <p14:xfrm>
                <a:off x="747416" y="2709315"/>
                <a:ext cx="483840" cy="4114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27DFEB8-6585-4759-9051-7F943A45A50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38416" y="2700315"/>
                  <a:ext cx="5014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1D82B8F-5AD6-44BF-BBC9-A664C55C4BE2}"/>
                    </a:ext>
                  </a:extLst>
                </p14:cNvPr>
                <p14:cNvContentPartPr/>
                <p14:nvPr/>
              </p14:nvContentPartPr>
              <p14:xfrm>
                <a:off x="1257896" y="2557035"/>
                <a:ext cx="62640" cy="342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1D82B8F-5AD6-44BF-BBC9-A664C55C4BE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48896" y="2548035"/>
                  <a:ext cx="8028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300BCC0-F8F5-4842-AB37-79E8EE5A7720}"/>
              </a:ext>
            </a:extLst>
          </p:cNvPr>
          <p:cNvGrpSpPr/>
          <p:nvPr/>
        </p:nvGrpSpPr>
        <p:grpSpPr>
          <a:xfrm>
            <a:off x="4768256" y="3147435"/>
            <a:ext cx="1477440" cy="298440"/>
            <a:chOff x="4768256" y="3147435"/>
            <a:chExt cx="1477440" cy="2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22B7ADC-E5FB-4F32-AE98-DFCF9F89D70B}"/>
                    </a:ext>
                  </a:extLst>
                </p14:cNvPr>
                <p14:cNvContentPartPr/>
                <p14:nvPr/>
              </p14:nvContentPartPr>
              <p14:xfrm>
                <a:off x="4839176" y="3298635"/>
                <a:ext cx="113040" cy="100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22B7ADC-E5FB-4F32-AE98-DFCF9F89D70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30536" y="3289635"/>
                  <a:ext cx="130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3F36CB9-626C-44B0-925C-0E6AB4C4605C}"/>
                    </a:ext>
                  </a:extLst>
                </p14:cNvPr>
                <p14:cNvContentPartPr/>
                <p14:nvPr/>
              </p14:nvContentPartPr>
              <p14:xfrm>
                <a:off x="5045816" y="3183435"/>
                <a:ext cx="99000" cy="1926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3F36CB9-626C-44B0-925C-0E6AB4C4605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036816" y="3174795"/>
                  <a:ext cx="116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B4D6299-21B0-4DAC-BE1C-7C59D08217B1}"/>
                    </a:ext>
                  </a:extLst>
                </p14:cNvPr>
                <p14:cNvContentPartPr/>
                <p14:nvPr/>
              </p14:nvContentPartPr>
              <p14:xfrm>
                <a:off x="5156696" y="3154635"/>
                <a:ext cx="46800" cy="84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B4D6299-21B0-4DAC-BE1C-7C59D08217B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147696" y="3145995"/>
                  <a:ext cx="64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BB4AB65-71DC-4DFC-8C03-50FCA5827D50}"/>
                    </a:ext>
                  </a:extLst>
                </p14:cNvPr>
                <p14:cNvContentPartPr/>
                <p14:nvPr/>
              </p14:nvContentPartPr>
              <p14:xfrm>
                <a:off x="5289536" y="3264075"/>
                <a:ext cx="126360" cy="828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BB4AB65-71DC-4DFC-8C03-50FCA5827D5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280536" y="3255435"/>
                  <a:ext cx="144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CA4E984-91B7-4038-9D93-29D26E589E8D}"/>
                    </a:ext>
                  </a:extLst>
                </p14:cNvPr>
                <p14:cNvContentPartPr/>
                <p14:nvPr/>
              </p14:nvContentPartPr>
              <p14:xfrm>
                <a:off x="5388176" y="3147435"/>
                <a:ext cx="54720" cy="864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CA4E984-91B7-4038-9D93-29D26E589E8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379176" y="3138795"/>
                  <a:ext cx="72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6E58B7E-B36F-43E3-A7A4-A8E808CCA68A}"/>
                    </a:ext>
                  </a:extLst>
                </p14:cNvPr>
                <p14:cNvContentPartPr/>
                <p14:nvPr/>
              </p14:nvContentPartPr>
              <p14:xfrm>
                <a:off x="5434616" y="3148515"/>
                <a:ext cx="65880" cy="2620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6E58B7E-B36F-43E3-A7A4-A8E808CCA68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425616" y="3139875"/>
                  <a:ext cx="835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A1E9859-42B9-466D-94E1-70A3AF84346F}"/>
                    </a:ext>
                  </a:extLst>
                </p14:cNvPr>
                <p14:cNvContentPartPr/>
                <p14:nvPr/>
              </p14:nvContentPartPr>
              <p14:xfrm>
                <a:off x="4768256" y="3168675"/>
                <a:ext cx="93600" cy="266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A1E9859-42B9-466D-94E1-70A3AF84346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759616" y="3159675"/>
                  <a:ext cx="1112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09CC742-C21D-4DEF-85C9-F50F63EEC7CD}"/>
                    </a:ext>
                  </a:extLst>
                </p14:cNvPr>
                <p14:cNvContentPartPr/>
                <p14:nvPr/>
              </p14:nvContentPartPr>
              <p14:xfrm>
                <a:off x="5586176" y="3150675"/>
                <a:ext cx="106200" cy="2293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09CC742-C21D-4DEF-85C9-F50F63EEC7C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577536" y="3141675"/>
                  <a:ext cx="1238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A05DE08-2A04-4089-835D-BC1871FFECFA}"/>
                    </a:ext>
                  </a:extLst>
                </p14:cNvPr>
                <p14:cNvContentPartPr/>
                <p14:nvPr/>
              </p14:nvContentPartPr>
              <p14:xfrm>
                <a:off x="5705696" y="3258315"/>
                <a:ext cx="103680" cy="1080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A05DE08-2A04-4089-835D-BC1871FFECF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696696" y="3249315"/>
                  <a:ext cx="121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F80E0DA-6A89-43BB-84A8-EEAE39F62561}"/>
                    </a:ext>
                  </a:extLst>
                </p14:cNvPr>
                <p14:cNvContentPartPr/>
                <p14:nvPr/>
              </p14:nvContentPartPr>
              <p14:xfrm>
                <a:off x="5893976" y="3228435"/>
                <a:ext cx="92520" cy="1576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F80E0DA-6A89-43BB-84A8-EEAE39F6256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885336" y="3219435"/>
                  <a:ext cx="110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2A02D77-41CD-49F9-A63B-FE238FCB1E24}"/>
                    </a:ext>
                  </a:extLst>
                </p14:cNvPr>
                <p14:cNvContentPartPr/>
                <p14:nvPr/>
              </p14:nvContentPartPr>
              <p14:xfrm>
                <a:off x="6026456" y="3297555"/>
                <a:ext cx="194760" cy="70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2A02D77-41CD-49F9-A63B-FE238FCB1E2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017456" y="3288915"/>
                  <a:ext cx="2124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CC5DC9E-4590-436F-B44A-7A2B758B6FA2}"/>
                    </a:ext>
                  </a:extLst>
                </p14:cNvPr>
                <p14:cNvContentPartPr/>
                <p14:nvPr/>
              </p14:nvContentPartPr>
              <p14:xfrm>
                <a:off x="6206456" y="3203235"/>
                <a:ext cx="39240" cy="2426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CC5DC9E-4590-436F-B44A-7A2B758B6FA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197456" y="3194235"/>
                  <a:ext cx="5688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8CDA7DE8-0023-492C-8BE3-441852EF2AB1}"/>
              </a:ext>
            </a:extLst>
          </p:cNvPr>
          <p:cNvGrpSpPr/>
          <p:nvPr/>
        </p:nvGrpSpPr>
        <p:grpSpPr>
          <a:xfrm>
            <a:off x="6393296" y="3075795"/>
            <a:ext cx="1809000" cy="376560"/>
            <a:chOff x="6393296" y="3075795"/>
            <a:chExt cx="1809000" cy="37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89B8F69-864B-4804-AC19-0EE5994F4FD1}"/>
                    </a:ext>
                  </a:extLst>
                </p14:cNvPr>
                <p14:cNvContentPartPr/>
                <p14:nvPr/>
              </p14:nvContentPartPr>
              <p14:xfrm>
                <a:off x="6393296" y="3268395"/>
                <a:ext cx="176040" cy="1220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89B8F69-864B-4804-AC19-0EE5994F4FD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384296" y="3259395"/>
                  <a:ext cx="193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0DEEB8C-B2EB-4213-AD51-1C3AC016B270}"/>
                    </a:ext>
                  </a:extLst>
                </p14:cNvPr>
                <p14:cNvContentPartPr/>
                <p14:nvPr/>
              </p14:nvContentPartPr>
              <p14:xfrm>
                <a:off x="6649256" y="3196035"/>
                <a:ext cx="95760" cy="1479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0DEEB8C-B2EB-4213-AD51-1C3AC016B27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640256" y="3187035"/>
                  <a:ext cx="113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AE2E1C2-4D83-40F8-BBB8-16C15ECCE345}"/>
                    </a:ext>
                  </a:extLst>
                </p14:cNvPr>
                <p14:cNvContentPartPr/>
                <p14:nvPr/>
              </p14:nvContentPartPr>
              <p14:xfrm>
                <a:off x="6797216" y="3150675"/>
                <a:ext cx="100800" cy="1929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AE2E1C2-4D83-40F8-BBB8-16C15ECCE34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788216" y="3141675"/>
                  <a:ext cx="1184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DBED3F2-C200-4675-A00A-2DF8A26F6DF9}"/>
                    </a:ext>
                  </a:extLst>
                </p14:cNvPr>
                <p14:cNvContentPartPr/>
                <p14:nvPr/>
              </p14:nvContentPartPr>
              <p14:xfrm>
                <a:off x="6908096" y="3189555"/>
                <a:ext cx="47160" cy="60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DBED3F2-C200-4675-A00A-2DF8A26F6DF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899456" y="3180555"/>
                  <a:ext cx="64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89D1516-4FB2-414A-8E94-CDEF13C5624C}"/>
                    </a:ext>
                  </a:extLst>
                </p14:cNvPr>
                <p14:cNvContentPartPr/>
                <p14:nvPr/>
              </p14:nvContentPartPr>
              <p14:xfrm>
                <a:off x="6949856" y="3262275"/>
                <a:ext cx="211680" cy="712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89D1516-4FB2-414A-8E94-CDEF13C5624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940856" y="3253635"/>
                  <a:ext cx="229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54C3506-AC37-4303-BB35-350BFDEAF28C}"/>
                    </a:ext>
                  </a:extLst>
                </p14:cNvPr>
                <p14:cNvContentPartPr/>
                <p14:nvPr/>
              </p14:nvContentPartPr>
              <p14:xfrm>
                <a:off x="7093496" y="3149595"/>
                <a:ext cx="72000" cy="63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54C3506-AC37-4303-BB35-350BFDEAF28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084496" y="3140955"/>
                  <a:ext cx="89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A02F746-CB4B-4156-BEC5-997CD408B1A4}"/>
                    </a:ext>
                  </a:extLst>
                </p14:cNvPr>
                <p14:cNvContentPartPr/>
                <p14:nvPr/>
              </p14:nvContentPartPr>
              <p14:xfrm>
                <a:off x="7110056" y="3156075"/>
                <a:ext cx="145440" cy="2728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A02F746-CB4B-4156-BEC5-997CD408B1A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101416" y="3147075"/>
                  <a:ext cx="1630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372DB7F-6DBE-4A31-A19E-2A01C676F0FE}"/>
                    </a:ext>
                  </a:extLst>
                </p14:cNvPr>
                <p14:cNvContentPartPr/>
                <p14:nvPr/>
              </p14:nvContentPartPr>
              <p14:xfrm>
                <a:off x="6562136" y="3136635"/>
                <a:ext cx="181440" cy="288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372DB7F-6DBE-4A31-A19E-2A01C676F0F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553136" y="3127635"/>
                  <a:ext cx="199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ECC3BA8-25E8-4E11-B0F7-548DE7378398}"/>
                    </a:ext>
                  </a:extLst>
                </p14:cNvPr>
                <p14:cNvContentPartPr/>
                <p14:nvPr/>
              </p14:nvContentPartPr>
              <p14:xfrm>
                <a:off x="7321736" y="3082635"/>
                <a:ext cx="81000" cy="799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ECC3BA8-25E8-4E11-B0F7-548DE737839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312736" y="3073995"/>
                  <a:ext cx="98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0FCE361-C0B5-4909-9D90-3CD05018529B}"/>
                    </a:ext>
                  </a:extLst>
                </p14:cNvPr>
                <p14:cNvContentPartPr/>
                <p14:nvPr/>
              </p14:nvContentPartPr>
              <p14:xfrm>
                <a:off x="7393376" y="3179475"/>
                <a:ext cx="92160" cy="2116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0FCE361-C0B5-4909-9D90-3CD05018529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384376" y="3170475"/>
                  <a:ext cx="1098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9AEF1DD-8D33-4A25-B6C6-BAFCE897424B}"/>
                    </a:ext>
                  </a:extLst>
                </p14:cNvPr>
                <p14:cNvContentPartPr/>
                <p14:nvPr/>
              </p14:nvContentPartPr>
              <p14:xfrm>
                <a:off x="7455296" y="3194235"/>
                <a:ext cx="126720" cy="1328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9AEF1DD-8D33-4A25-B6C6-BAFCE897424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446296" y="3185595"/>
                  <a:ext cx="144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E48B6A3-0DF7-4A95-8A0C-DF48A6BF2E0C}"/>
                    </a:ext>
                  </a:extLst>
                </p14:cNvPr>
                <p14:cNvContentPartPr/>
                <p14:nvPr/>
              </p14:nvContentPartPr>
              <p14:xfrm>
                <a:off x="7620536" y="3135195"/>
                <a:ext cx="94320" cy="1803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E48B6A3-0DF7-4A95-8A0C-DF48A6BF2E0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611536" y="3126195"/>
                  <a:ext cx="111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209631E-1C9F-415A-BA7E-8285C6604A6D}"/>
                    </a:ext>
                  </a:extLst>
                </p14:cNvPr>
                <p14:cNvContentPartPr/>
                <p14:nvPr/>
              </p14:nvContentPartPr>
              <p14:xfrm>
                <a:off x="7783616" y="3230955"/>
                <a:ext cx="163080" cy="80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209631E-1C9F-415A-BA7E-8285C6604A6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774976" y="3222315"/>
                  <a:ext cx="1807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D1E1B4C-F934-4AC3-A7E0-902CB161A911}"/>
                    </a:ext>
                  </a:extLst>
                </p14:cNvPr>
                <p14:cNvContentPartPr/>
                <p14:nvPr/>
              </p14:nvContentPartPr>
              <p14:xfrm>
                <a:off x="7984496" y="3153195"/>
                <a:ext cx="59760" cy="2419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D1E1B4C-F934-4AC3-A7E0-902CB161A91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975856" y="3144195"/>
                  <a:ext cx="774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D653356-2992-45BF-9DE3-90D0C82A9ABE}"/>
                    </a:ext>
                  </a:extLst>
                </p14:cNvPr>
                <p14:cNvContentPartPr/>
                <p14:nvPr/>
              </p14:nvContentPartPr>
              <p14:xfrm>
                <a:off x="8053616" y="3075795"/>
                <a:ext cx="60480" cy="615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D653356-2992-45BF-9DE3-90D0C82A9AB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044976" y="3066795"/>
                  <a:ext cx="781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1E7BD11-B6B3-4414-A166-A101AFDAE4E0}"/>
                    </a:ext>
                  </a:extLst>
                </p14:cNvPr>
                <p14:cNvContentPartPr/>
                <p14:nvPr/>
              </p14:nvContentPartPr>
              <p14:xfrm>
                <a:off x="8077736" y="3110355"/>
                <a:ext cx="124560" cy="3420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1E7BD11-B6B3-4414-A166-A101AFDAE4E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069096" y="3101715"/>
                  <a:ext cx="14220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F225B47-7341-4BD8-9425-CD4BA755071D}"/>
                  </a:ext>
                </a:extLst>
              </p14:cNvPr>
              <p14:cNvContentPartPr/>
              <p14:nvPr/>
            </p14:nvContentPartPr>
            <p14:xfrm>
              <a:off x="250616" y="3984435"/>
              <a:ext cx="118440" cy="4788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F225B47-7341-4BD8-9425-CD4BA755071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241616" y="3975435"/>
                <a:ext cx="13608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9AE4E5F-BFD0-4C1A-A257-E64EED6CBCCD}"/>
              </a:ext>
            </a:extLst>
          </p:cNvPr>
          <p:cNvGrpSpPr/>
          <p:nvPr/>
        </p:nvGrpSpPr>
        <p:grpSpPr>
          <a:xfrm>
            <a:off x="595856" y="3808755"/>
            <a:ext cx="1248120" cy="375840"/>
            <a:chOff x="595856" y="3808755"/>
            <a:chExt cx="1248120" cy="37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17368A2-51BF-49BD-8D3E-126CAF4E923C}"/>
                    </a:ext>
                  </a:extLst>
                </p14:cNvPr>
                <p14:cNvContentPartPr/>
                <p14:nvPr/>
              </p14:nvContentPartPr>
              <p14:xfrm>
                <a:off x="766856" y="3913515"/>
                <a:ext cx="106920" cy="133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17368A2-51BF-49BD-8D3E-126CAF4E923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57856" y="3904875"/>
                  <a:ext cx="124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A38C066-1697-427F-9EDA-646B97D75870}"/>
                    </a:ext>
                  </a:extLst>
                </p14:cNvPr>
                <p14:cNvContentPartPr/>
                <p14:nvPr/>
              </p14:nvContentPartPr>
              <p14:xfrm>
                <a:off x="965216" y="3969675"/>
                <a:ext cx="74880" cy="684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A38C066-1697-427F-9EDA-646B97D7587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56216" y="3960675"/>
                  <a:ext cx="92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AB072C4-6DDF-47B3-9F0E-E50A6669F122}"/>
                    </a:ext>
                  </a:extLst>
                </p14:cNvPr>
                <p14:cNvContentPartPr/>
                <p14:nvPr/>
              </p14:nvContentPartPr>
              <p14:xfrm>
                <a:off x="1134416" y="3820635"/>
                <a:ext cx="141480" cy="177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AB072C4-6DDF-47B3-9F0E-E50A6669F12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25776" y="3811995"/>
                  <a:ext cx="159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B17DECD-1F41-4D82-A0E5-C66299835293}"/>
                    </a:ext>
                  </a:extLst>
                </p14:cNvPr>
                <p14:cNvContentPartPr/>
                <p14:nvPr/>
              </p14:nvContentPartPr>
              <p14:xfrm>
                <a:off x="1346816" y="3933675"/>
                <a:ext cx="108000" cy="720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B17DECD-1F41-4D82-A0E5-C6629983529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337816" y="3925035"/>
                  <a:ext cx="125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6292EE1-7ACA-4713-9E5A-E4AEE051C3C5}"/>
                    </a:ext>
                  </a:extLst>
                </p14:cNvPr>
                <p14:cNvContentPartPr/>
                <p14:nvPr/>
              </p14:nvContentPartPr>
              <p14:xfrm>
                <a:off x="1527176" y="3896235"/>
                <a:ext cx="178920" cy="90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6292EE1-7ACA-4713-9E5A-E4AEE051C3C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518536" y="3887595"/>
                  <a:ext cx="196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3F1FDB1-BBC8-445D-A0A3-F2455C67C492}"/>
                    </a:ext>
                  </a:extLst>
                </p14:cNvPr>
                <p14:cNvContentPartPr/>
                <p14:nvPr/>
              </p14:nvContentPartPr>
              <p14:xfrm>
                <a:off x="1735256" y="3808755"/>
                <a:ext cx="108720" cy="298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3F1FDB1-BBC8-445D-A0A3-F2455C67C49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726256" y="3799755"/>
                  <a:ext cx="1263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5536D40-D83F-457B-9A85-035D9AC91D81}"/>
                    </a:ext>
                  </a:extLst>
                </p14:cNvPr>
                <p14:cNvContentPartPr/>
                <p14:nvPr/>
              </p14:nvContentPartPr>
              <p14:xfrm>
                <a:off x="595856" y="3860595"/>
                <a:ext cx="88920" cy="3240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5536D40-D83F-457B-9A85-035D9AC91D8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87216" y="3851595"/>
                  <a:ext cx="106560" cy="34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49B47EF1-6B81-4E30-8F54-CF56E625019C}"/>
                  </a:ext>
                </a:extLst>
              </p14:cNvPr>
              <p14:cNvContentPartPr/>
              <p14:nvPr/>
            </p14:nvContentPartPr>
            <p14:xfrm>
              <a:off x="2015696" y="3953835"/>
              <a:ext cx="124200" cy="12348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49B47EF1-6B81-4E30-8F54-CF56E625019C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2006696" y="3944835"/>
                <a:ext cx="1418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06E6C5E6-5E25-48D1-B5CE-CC74DD4AC62A}"/>
                  </a:ext>
                </a:extLst>
              </p14:cNvPr>
              <p14:cNvContentPartPr/>
              <p14:nvPr/>
            </p14:nvContentPartPr>
            <p14:xfrm>
              <a:off x="2376416" y="3879315"/>
              <a:ext cx="131040" cy="15120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06E6C5E6-5E25-48D1-B5CE-CC74DD4AC62A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2367416" y="3870675"/>
                <a:ext cx="1486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DEC566C9-F631-42E2-B19B-B7E388762353}"/>
                  </a:ext>
                </a:extLst>
              </p14:cNvPr>
              <p14:cNvContentPartPr/>
              <p14:nvPr/>
            </p14:nvContentPartPr>
            <p14:xfrm>
              <a:off x="2698616" y="3964995"/>
              <a:ext cx="90720" cy="7812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DEC566C9-F631-42E2-B19B-B7E388762353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2689976" y="3956355"/>
                <a:ext cx="1083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FA0FCF51-FF03-416B-9C63-248EF564585A}"/>
                  </a:ext>
                </a:extLst>
              </p14:cNvPr>
              <p14:cNvContentPartPr/>
              <p14:nvPr/>
            </p14:nvContentPartPr>
            <p14:xfrm>
              <a:off x="2295776" y="3849795"/>
              <a:ext cx="125640" cy="24624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FA0FCF51-FF03-416B-9C63-248EF564585A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2287136" y="3840795"/>
                <a:ext cx="143280" cy="26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0780C3D-0006-4539-B839-A466BED69BB2}"/>
              </a:ext>
            </a:extLst>
          </p:cNvPr>
          <p:cNvGrpSpPr/>
          <p:nvPr/>
        </p:nvGrpSpPr>
        <p:grpSpPr>
          <a:xfrm>
            <a:off x="2949536" y="3821715"/>
            <a:ext cx="837000" cy="336960"/>
            <a:chOff x="2949536" y="3821715"/>
            <a:chExt cx="83700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373BB22-1B84-4A58-8601-E71268591C72}"/>
                    </a:ext>
                  </a:extLst>
                </p14:cNvPr>
                <p14:cNvContentPartPr/>
                <p14:nvPr/>
              </p14:nvContentPartPr>
              <p14:xfrm>
                <a:off x="2949536" y="3846195"/>
                <a:ext cx="129240" cy="1944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373BB22-1B84-4A58-8601-E71268591C7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940896" y="3837555"/>
                  <a:ext cx="146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428D8A8-F9BF-4C44-93B2-2D41A2D1A339}"/>
                    </a:ext>
                  </a:extLst>
                </p14:cNvPr>
                <p14:cNvContentPartPr/>
                <p14:nvPr/>
              </p14:nvContentPartPr>
              <p14:xfrm>
                <a:off x="3094976" y="3829995"/>
                <a:ext cx="42120" cy="61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428D8A8-F9BF-4C44-93B2-2D41A2D1A33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086336" y="3820995"/>
                  <a:ext cx="59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E168367-E327-47DA-9A00-E15CFDB296C8}"/>
                    </a:ext>
                  </a:extLst>
                </p14:cNvPr>
                <p14:cNvContentPartPr/>
                <p14:nvPr/>
              </p14:nvContentPartPr>
              <p14:xfrm>
                <a:off x="3202976" y="3949515"/>
                <a:ext cx="108360" cy="658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E168367-E327-47DA-9A00-E15CFDB296C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194336" y="3940875"/>
                  <a:ext cx="126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1AFF67C-47C9-4176-84FB-529352923C0F}"/>
                    </a:ext>
                  </a:extLst>
                </p14:cNvPr>
                <p14:cNvContentPartPr/>
                <p14:nvPr/>
              </p14:nvContentPartPr>
              <p14:xfrm>
                <a:off x="3346256" y="3886515"/>
                <a:ext cx="179280" cy="885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1AFF67C-47C9-4176-84FB-529352923C0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337256" y="3877875"/>
                  <a:ext cx="196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804F79B-5F3B-493E-9234-BD0A94D0F134}"/>
                    </a:ext>
                  </a:extLst>
                </p14:cNvPr>
                <p14:cNvContentPartPr/>
                <p14:nvPr/>
              </p14:nvContentPartPr>
              <p14:xfrm>
                <a:off x="3530936" y="3824595"/>
                <a:ext cx="47880" cy="53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804F79B-5F3B-493E-9234-BD0A94D0F13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522296" y="3815595"/>
                  <a:ext cx="655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C409254-D3F2-464F-A36A-13B98B21AC24}"/>
                    </a:ext>
                  </a:extLst>
                </p14:cNvPr>
                <p14:cNvContentPartPr/>
                <p14:nvPr/>
              </p14:nvContentPartPr>
              <p14:xfrm>
                <a:off x="3556136" y="3824955"/>
                <a:ext cx="128880" cy="260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C409254-D3F2-464F-A36A-13B98B21AC2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547496" y="3816315"/>
                  <a:ext cx="1465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E405386-65C3-4080-86F8-645B21C0AC8E}"/>
                    </a:ext>
                  </a:extLst>
                </p14:cNvPr>
                <p14:cNvContentPartPr/>
                <p14:nvPr/>
              </p14:nvContentPartPr>
              <p14:xfrm>
                <a:off x="3668456" y="3821715"/>
                <a:ext cx="118080" cy="3369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E405386-65C3-4080-86F8-645B21C0AC8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659816" y="3812715"/>
                  <a:ext cx="135720" cy="35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B12C5393-E2A3-441B-AD81-A9051FDD860B}"/>
                  </a:ext>
                </a:extLst>
              </p14:cNvPr>
              <p14:cNvContentPartPr/>
              <p14:nvPr/>
            </p14:nvContentPartPr>
            <p14:xfrm>
              <a:off x="508736" y="3824955"/>
              <a:ext cx="67680" cy="2916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B12C5393-E2A3-441B-AD81-A9051FDD860B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499736" y="3816315"/>
                <a:ext cx="85320" cy="30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617B0CD1-A1E7-477D-8BE8-CF0502D4F1B7}"/>
              </a:ext>
            </a:extLst>
          </p:cNvPr>
          <p:cNvGrpSpPr/>
          <p:nvPr/>
        </p:nvGrpSpPr>
        <p:grpSpPr>
          <a:xfrm>
            <a:off x="3957536" y="3772755"/>
            <a:ext cx="1962720" cy="363240"/>
            <a:chOff x="3957536" y="3772755"/>
            <a:chExt cx="1962720" cy="36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B50E67C-57B3-4651-B276-155A21DB4DF5}"/>
                    </a:ext>
                  </a:extLst>
                </p14:cNvPr>
                <p14:cNvContentPartPr/>
                <p14:nvPr/>
              </p14:nvContentPartPr>
              <p14:xfrm>
                <a:off x="3957536" y="3850155"/>
                <a:ext cx="78120" cy="2559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B50E67C-57B3-4651-B276-155A21DB4DF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948536" y="3841515"/>
                  <a:ext cx="957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5768EB2-66AA-47EE-B3F6-E8BACA6166EC}"/>
                    </a:ext>
                  </a:extLst>
                </p14:cNvPr>
                <p14:cNvContentPartPr/>
                <p14:nvPr/>
              </p14:nvContentPartPr>
              <p14:xfrm>
                <a:off x="4235456" y="3913155"/>
                <a:ext cx="108720" cy="1267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5768EB2-66AA-47EE-B3F6-E8BACA6166E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226456" y="3904155"/>
                  <a:ext cx="126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EE0512A-92B1-4F78-920D-E14D975F810C}"/>
                    </a:ext>
                  </a:extLst>
                </p14:cNvPr>
                <p14:cNvContentPartPr/>
                <p14:nvPr/>
              </p14:nvContentPartPr>
              <p14:xfrm>
                <a:off x="4414376" y="3973995"/>
                <a:ext cx="104040" cy="860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EE0512A-92B1-4F78-920D-E14D975F810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405376" y="3965355"/>
                  <a:ext cx="1216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F172D91-AD4B-4E8E-BB2C-4D211FEFDF50}"/>
                    </a:ext>
                  </a:extLst>
                </p14:cNvPr>
                <p14:cNvContentPartPr/>
                <p14:nvPr/>
              </p14:nvContentPartPr>
              <p14:xfrm>
                <a:off x="4607336" y="3828555"/>
                <a:ext cx="129240" cy="189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F172D91-AD4B-4E8E-BB2C-4D211FEFDF5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598696" y="3819555"/>
                  <a:ext cx="146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5E2C21E-1D1D-48E4-93BA-80EC80A6C3E8}"/>
                    </a:ext>
                  </a:extLst>
                </p14:cNvPr>
                <p14:cNvContentPartPr/>
                <p14:nvPr/>
              </p14:nvContentPartPr>
              <p14:xfrm>
                <a:off x="4402496" y="3796155"/>
                <a:ext cx="43920" cy="648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5E2C21E-1D1D-48E4-93BA-80EC80A6C3E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393496" y="3787155"/>
                  <a:ext cx="61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0B7EF2D-6294-4AB2-A776-4B56CECF3170}"/>
                    </a:ext>
                  </a:extLst>
                </p14:cNvPr>
                <p14:cNvContentPartPr/>
                <p14:nvPr/>
              </p14:nvContentPartPr>
              <p14:xfrm>
                <a:off x="4861856" y="3934755"/>
                <a:ext cx="93960" cy="644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0B7EF2D-6294-4AB2-A776-4B56CECF317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852856" y="3925755"/>
                  <a:ext cx="111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F003234-C8A0-4DE5-AD84-F3C44F526CA1}"/>
                    </a:ext>
                  </a:extLst>
                </p14:cNvPr>
                <p14:cNvContentPartPr/>
                <p14:nvPr/>
              </p14:nvContentPartPr>
              <p14:xfrm>
                <a:off x="4973096" y="3873915"/>
                <a:ext cx="208080" cy="878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F003234-C8A0-4DE5-AD84-F3C44F526CA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964456" y="3865275"/>
                  <a:ext cx="225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F0CC66C-4115-4198-A901-A1D428D6AA4E}"/>
                    </a:ext>
                  </a:extLst>
                </p14:cNvPr>
                <p14:cNvContentPartPr/>
                <p14:nvPr/>
              </p14:nvContentPartPr>
              <p14:xfrm>
                <a:off x="5109536" y="3785715"/>
                <a:ext cx="165240" cy="3459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F0CC66C-4115-4198-A901-A1D428D6AA4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100536" y="3777075"/>
                  <a:ext cx="1828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9E240F7-384B-440D-ACAD-C166F92A721A}"/>
                    </a:ext>
                  </a:extLst>
                </p14:cNvPr>
                <p14:cNvContentPartPr/>
                <p14:nvPr/>
              </p14:nvContentPartPr>
              <p14:xfrm>
                <a:off x="4135736" y="3829275"/>
                <a:ext cx="141840" cy="306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9E240F7-384B-440D-ACAD-C166F92A721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127096" y="3820635"/>
                  <a:ext cx="1594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DC75897-0E40-423C-8678-C549F02E0F81}"/>
                    </a:ext>
                  </a:extLst>
                </p14:cNvPr>
                <p14:cNvContentPartPr/>
                <p14:nvPr/>
              </p14:nvContentPartPr>
              <p14:xfrm>
                <a:off x="5376296" y="3797955"/>
                <a:ext cx="88560" cy="2887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DC75897-0E40-423C-8678-C549F02E0F8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367656" y="3789315"/>
                  <a:ext cx="1062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0D8A905-B494-470E-A964-B2E90271C02C}"/>
                    </a:ext>
                  </a:extLst>
                </p14:cNvPr>
                <p14:cNvContentPartPr/>
                <p14:nvPr/>
              </p14:nvContentPartPr>
              <p14:xfrm>
                <a:off x="5584016" y="3859875"/>
                <a:ext cx="105480" cy="1494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0D8A905-B494-470E-A964-B2E90271C02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575016" y="3850875"/>
                  <a:ext cx="123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192EBAB-AFF1-46BC-B2B4-A1E5460BB2E8}"/>
                    </a:ext>
                  </a:extLst>
                </p14:cNvPr>
                <p14:cNvContentPartPr/>
                <p14:nvPr/>
              </p14:nvContentPartPr>
              <p14:xfrm>
                <a:off x="5791376" y="3929355"/>
                <a:ext cx="128880" cy="1141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192EBAB-AFF1-46BC-B2B4-A1E5460BB2E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782376" y="3920715"/>
                  <a:ext cx="146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4BB0C63-E4AC-4BE5-9D8D-7189CDB71610}"/>
                    </a:ext>
                  </a:extLst>
                </p14:cNvPr>
                <p14:cNvContentPartPr/>
                <p14:nvPr/>
              </p14:nvContentPartPr>
              <p14:xfrm>
                <a:off x="5724416" y="3772755"/>
                <a:ext cx="80640" cy="81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4BB0C63-E4AC-4BE5-9D8D-7189CDB7161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715776" y="3763755"/>
                  <a:ext cx="9828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7D6A5D74-03F4-4E1C-9910-A292B1AB0EC5}"/>
              </a:ext>
            </a:extLst>
          </p:cNvPr>
          <p:cNvGrpSpPr/>
          <p:nvPr/>
        </p:nvGrpSpPr>
        <p:grpSpPr>
          <a:xfrm>
            <a:off x="6090176" y="3800115"/>
            <a:ext cx="761400" cy="325080"/>
            <a:chOff x="6090176" y="3800115"/>
            <a:chExt cx="761400" cy="32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BE8B7F3-AFDC-4475-85F8-3F799B45F3AA}"/>
                    </a:ext>
                  </a:extLst>
                </p14:cNvPr>
                <p14:cNvContentPartPr/>
                <p14:nvPr/>
              </p14:nvContentPartPr>
              <p14:xfrm>
                <a:off x="6090176" y="3800115"/>
                <a:ext cx="102600" cy="2217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BE8B7F3-AFDC-4475-85F8-3F799B45F3A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081176" y="3791115"/>
                  <a:ext cx="1202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BC46463-D9A2-46D0-BC32-57F8B7A81005}"/>
                    </a:ext>
                  </a:extLst>
                </p14:cNvPr>
                <p14:cNvContentPartPr/>
                <p14:nvPr/>
              </p14:nvContentPartPr>
              <p14:xfrm>
                <a:off x="6166136" y="3805515"/>
                <a:ext cx="105480" cy="882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BC46463-D9A2-46D0-BC32-57F8B7A8100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157496" y="3796875"/>
                  <a:ext cx="123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D8EFBAA-87DA-4E68-B9C8-673316008C69}"/>
                    </a:ext>
                  </a:extLst>
                </p14:cNvPr>
                <p14:cNvContentPartPr/>
                <p14:nvPr/>
              </p14:nvContentPartPr>
              <p14:xfrm>
                <a:off x="6323456" y="3971115"/>
                <a:ext cx="105120" cy="864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D8EFBAA-87DA-4E68-B9C8-673316008C6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314816" y="3962115"/>
                  <a:ext cx="122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7C8BFE-DA4C-47F6-A700-7EE3243AC4C4}"/>
                    </a:ext>
                  </a:extLst>
                </p14:cNvPr>
                <p14:cNvContentPartPr/>
                <p14:nvPr/>
              </p14:nvContentPartPr>
              <p14:xfrm>
                <a:off x="6436136" y="3864915"/>
                <a:ext cx="204840" cy="1242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7C8BFE-DA4C-47F6-A700-7EE3243AC4C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427496" y="3855915"/>
                  <a:ext cx="222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7B5901A-87C3-4BF9-9941-580F31335B87}"/>
                    </a:ext>
                  </a:extLst>
                </p14:cNvPr>
                <p14:cNvContentPartPr/>
                <p14:nvPr/>
              </p14:nvContentPartPr>
              <p14:xfrm>
                <a:off x="6598496" y="3811635"/>
                <a:ext cx="98640" cy="900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7B5901A-87C3-4BF9-9941-580F31335B8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589856" y="3802995"/>
                  <a:ext cx="116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FB7C637-BEB9-42C0-BB52-B0C6BB739879}"/>
                    </a:ext>
                  </a:extLst>
                </p14:cNvPr>
                <p14:cNvContentPartPr/>
                <p14:nvPr/>
              </p14:nvContentPartPr>
              <p14:xfrm>
                <a:off x="6734936" y="3833955"/>
                <a:ext cx="40320" cy="2437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FB7C637-BEB9-42C0-BB52-B0C6BB73987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726296" y="3824955"/>
                  <a:ext cx="579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C24EFD4-2955-430E-902B-9CEBB0538AD9}"/>
                    </a:ext>
                  </a:extLst>
                </p14:cNvPr>
                <p14:cNvContentPartPr/>
                <p14:nvPr/>
              </p14:nvContentPartPr>
              <p14:xfrm>
                <a:off x="6751496" y="3839355"/>
                <a:ext cx="100080" cy="2858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C24EFD4-2955-430E-902B-9CEBB0538AD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742496" y="3830355"/>
                  <a:ext cx="117720" cy="30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42255605-F773-49A9-9F3C-7CAD3D0C950C}"/>
                  </a:ext>
                </a:extLst>
              </p14:cNvPr>
              <p14:cNvContentPartPr/>
              <p14:nvPr/>
            </p14:nvContentPartPr>
            <p14:xfrm>
              <a:off x="400736" y="4379715"/>
              <a:ext cx="114120" cy="15516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42255605-F773-49A9-9F3C-7CAD3D0C950C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392096" y="4370715"/>
                <a:ext cx="1317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268356E1-C205-4CFC-8125-49A95427F83E}"/>
                  </a:ext>
                </a:extLst>
              </p14:cNvPr>
              <p14:cNvContentPartPr/>
              <p14:nvPr/>
            </p14:nvContentPartPr>
            <p14:xfrm>
              <a:off x="311456" y="4368195"/>
              <a:ext cx="92520" cy="25488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268356E1-C205-4CFC-8125-49A95427F83E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302456" y="4359195"/>
                <a:ext cx="11016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5055556D-CCD7-4909-AFB4-B386E1495AFA}"/>
              </a:ext>
            </a:extLst>
          </p:cNvPr>
          <p:cNvGrpSpPr/>
          <p:nvPr/>
        </p:nvGrpSpPr>
        <p:grpSpPr>
          <a:xfrm>
            <a:off x="670736" y="4274955"/>
            <a:ext cx="2784600" cy="326880"/>
            <a:chOff x="670736" y="4274955"/>
            <a:chExt cx="2784600" cy="32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6345326-00BE-4607-83C1-CA434AAA3123}"/>
                    </a:ext>
                  </a:extLst>
                </p14:cNvPr>
                <p14:cNvContentPartPr/>
                <p14:nvPr/>
              </p14:nvContentPartPr>
              <p14:xfrm>
                <a:off x="670736" y="4449915"/>
                <a:ext cx="103320" cy="1000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6345326-00BE-4607-83C1-CA434AAA312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62096" y="4441275"/>
                  <a:ext cx="1209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325BD4E-C9CC-48EC-A627-898AAF10AF64}"/>
                    </a:ext>
                  </a:extLst>
                </p14:cNvPr>
                <p14:cNvContentPartPr/>
                <p14:nvPr/>
              </p14:nvContentPartPr>
              <p14:xfrm>
                <a:off x="889616" y="4326795"/>
                <a:ext cx="138600" cy="2034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325BD4E-C9CC-48EC-A627-898AAF10AF6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80616" y="4318155"/>
                  <a:ext cx="156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0F60697-CD58-4EEB-B058-4D70D5F03EB4}"/>
                    </a:ext>
                  </a:extLst>
                </p14:cNvPr>
                <p14:cNvContentPartPr/>
                <p14:nvPr/>
              </p14:nvContentPartPr>
              <p14:xfrm>
                <a:off x="852176" y="4356315"/>
                <a:ext cx="91440" cy="2134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0F60697-CD58-4EEB-B058-4D70D5F03EB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43176" y="4347675"/>
                  <a:ext cx="1090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9CC0D61-B1C5-47B9-A62C-A3FDBBEFA76F}"/>
                    </a:ext>
                  </a:extLst>
                </p14:cNvPr>
                <p14:cNvContentPartPr/>
                <p14:nvPr/>
              </p14:nvContentPartPr>
              <p14:xfrm>
                <a:off x="1134416" y="4433355"/>
                <a:ext cx="99000" cy="748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9CC0D61-B1C5-47B9-A62C-A3FDBBEFA76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25416" y="4424715"/>
                  <a:ext cx="116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9191810-6D3E-4190-9969-2589391C3A6B}"/>
                    </a:ext>
                  </a:extLst>
                </p14:cNvPr>
                <p14:cNvContentPartPr/>
                <p14:nvPr/>
              </p14:nvContentPartPr>
              <p14:xfrm>
                <a:off x="1269416" y="4373235"/>
                <a:ext cx="204840" cy="842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9191810-6D3E-4190-9969-2589391C3A6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260416" y="4364595"/>
                  <a:ext cx="222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FCD7AA3-84DE-4F45-A852-16654F8BE2A0}"/>
                    </a:ext>
                  </a:extLst>
                </p14:cNvPr>
                <p14:cNvContentPartPr/>
                <p14:nvPr/>
              </p14:nvContentPartPr>
              <p14:xfrm>
                <a:off x="1505216" y="4317795"/>
                <a:ext cx="78480" cy="2707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FCD7AA3-84DE-4F45-A852-16654F8BE2A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496576" y="4308795"/>
                  <a:ext cx="961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F5B01CB-9BAB-40C3-AC70-02A45361BB4A}"/>
                    </a:ext>
                  </a:extLst>
                </p14:cNvPr>
                <p14:cNvContentPartPr/>
                <p14:nvPr/>
              </p14:nvContentPartPr>
              <p14:xfrm>
                <a:off x="1677296" y="4333635"/>
                <a:ext cx="102960" cy="2462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F5B01CB-9BAB-40C3-AC70-02A45361BB4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668656" y="4324995"/>
                  <a:ext cx="120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26154B4-F389-48D0-934A-006619BCDC19}"/>
                    </a:ext>
                  </a:extLst>
                </p14:cNvPr>
                <p14:cNvContentPartPr/>
                <p14:nvPr/>
              </p14:nvContentPartPr>
              <p14:xfrm>
                <a:off x="1903016" y="4371795"/>
                <a:ext cx="159840" cy="1612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26154B4-F389-48D0-934A-006619BCDC1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894376" y="4363155"/>
                  <a:ext cx="177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92B9871-700F-468C-A312-5519868D8354}"/>
                    </a:ext>
                  </a:extLst>
                </p14:cNvPr>
                <p14:cNvContentPartPr/>
                <p14:nvPr/>
              </p14:nvContentPartPr>
              <p14:xfrm>
                <a:off x="2079056" y="4322475"/>
                <a:ext cx="60840" cy="770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92B9871-700F-468C-A312-5519868D835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070416" y="4313835"/>
                  <a:ext cx="78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B23D701-3580-4D58-BDA5-50BB0D3331D9}"/>
                    </a:ext>
                  </a:extLst>
                </p14:cNvPr>
                <p14:cNvContentPartPr/>
                <p14:nvPr/>
              </p14:nvContentPartPr>
              <p14:xfrm>
                <a:off x="2236376" y="4431555"/>
                <a:ext cx="78120" cy="820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B23D701-3580-4D58-BDA5-50BB0D3331D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227736" y="4422555"/>
                  <a:ext cx="95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9BACD7D-3086-40DF-AA0E-33CB5EC5F149}"/>
                    </a:ext>
                  </a:extLst>
                </p14:cNvPr>
                <p14:cNvContentPartPr/>
                <p14:nvPr/>
              </p14:nvContentPartPr>
              <p14:xfrm>
                <a:off x="2355536" y="4379355"/>
                <a:ext cx="199440" cy="1029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9BACD7D-3086-40DF-AA0E-33CB5EC5F14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346896" y="4370355"/>
                  <a:ext cx="217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29051AE-2A1A-40F9-937D-DA6F385001F1}"/>
                    </a:ext>
                  </a:extLst>
                </p14:cNvPr>
                <p14:cNvContentPartPr/>
                <p14:nvPr/>
              </p14:nvContentPartPr>
              <p14:xfrm>
                <a:off x="2529056" y="4317435"/>
                <a:ext cx="61200" cy="648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29051AE-2A1A-40F9-937D-DA6F385001F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520416" y="4308795"/>
                  <a:ext cx="78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D6EB0AE-231E-443B-8A0C-27BC1496B992}"/>
                    </a:ext>
                  </a:extLst>
                </p14:cNvPr>
                <p14:cNvContentPartPr/>
                <p14:nvPr/>
              </p14:nvContentPartPr>
              <p14:xfrm>
                <a:off x="2630936" y="4308795"/>
                <a:ext cx="69840" cy="2836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D6EB0AE-231E-443B-8A0C-27BC1496B99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621936" y="4300155"/>
                  <a:ext cx="874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399D9BC-DF85-4478-BFFE-E8E908868447}"/>
                    </a:ext>
                  </a:extLst>
                </p14:cNvPr>
                <p14:cNvContentPartPr/>
                <p14:nvPr/>
              </p14:nvContentPartPr>
              <p14:xfrm>
                <a:off x="2719496" y="4274955"/>
                <a:ext cx="75600" cy="3268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399D9BC-DF85-4478-BFFE-E8E90886844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710856" y="4265955"/>
                  <a:ext cx="932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576F7A6-6136-4467-A90E-2C269214248A}"/>
                    </a:ext>
                  </a:extLst>
                </p14:cNvPr>
                <p14:cNvContentPartPr/>
                <p14:nvPr/>
              </p14:nvContentPartPr>
              <p14:xfrm>
                <a:off x="2878976" y="4279995"/>
                <a:ext cx="92160" cy="2858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576F7A6-6136-4467-A90E-2C269214248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870336" y="4270995"/>
                  <a:ext cx="1098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5CEED26-A3D2-4042-B72B-3C259A63D6B6}"/>
                    </a:ext>
                  </a:extLst>
                </p14:cNvPr>
                <p14:cNvContentPartPr/>
                <p14:nvPr/>
              </p14:nvContentPartPr>
              <p14:xfrm>
                <a:off x="3056096" y="4368195"/>
                <a:ext cx="149040" cy="1364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5CEED26-A3D2-4042-B72B-3C259A63D6B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047096" y="4359195"/>
                  <a:ext cx="166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39A0E76-2908-4EE4-9BBD-EE7771B352CA}"/>
                    </a:ext>
                  </a:extLst>
                </p14:cNvPr>
                <p14:cNvContentPartPr/>
                <p14:nvPr/>
              </p14:nvContentPartPr>
              <p14:xfrm>
                <a:off x="3236816" y="4324275"/>
                <a:ext cx="71280" cy="763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39A0E76-2908-4EE4-9BBD-EE7771B352C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228176" y="4315275"/>
                  <a:ext cx="88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A57BF71-C832-4195-B352-43AACF7AEB99}"/>
                    </a:ext>
                  </a:extLst>
                </p14:cNvPr>
                <p14:cNvContentPartPr/>
                <p14:nvPr/>
              </p14:nvContentPartPr>
              <p14:xfrm>
                <a:off x="3380096" y="4404915"/>
                <a:ext cx="75240" cy="982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A57BF71-C832-4195-B352-43AACF7AEB9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371456" y="4395915"/>
                  <a:ext cx="9288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FCCD9764-AEC8-4089-9733-198E12603847}"/>
              </a:ext>
            </a:extLst>
          </p:cNvPr>
          <p:cNvGrpSpPr/>
          <p:nvPr/>
        </p:nvGrpSpPr>
        <p:grpSpPr>
          <a:xfrm>
            <a:off x="3624896" y="4274595"/>
            <a:ext cx="1708920" cy="305280"/>
            <a:chOff x="3624896" y="4274595"/>
            <a:chExt cx="170892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34BD577-3E50-4D7F-A547-D7BEAA875D3A}"/>
                    </a:ext>
                  </a:extLst>
                </p14:cNvPr>
                <p14:cNvContentPartPr/>
                <p14:nvPr/>
              </p14:nvContentPartPr>
              <p14:xfrm>
                <a:off x="3624896" y="4294035"/>
                <a:ext cx="109800" cy="2293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34BD577-3E50-4D7F-A547-D7BEAA875D3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616256" y="4285395"/>
                  <a:ext cx="1274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CF73D36-0A78-4A1C-A848-E315B4373450}"/>
                    </a:ext>
                  </a:extLst>
                </p14:cNvPr>
                <p14:cNvContentPartPr/>
                <p14:nvPr/>
              </p14:nvContentPartPr>
              <p14:xfrm>
                <a:off x="3803096" y="4315995"/>
                <a:ext cx="148680" cy="1782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CF73D36-0A78-4A1C-A848-E315B437345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794096" y="4306995"/>
                  <a:ext cx="166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482EE76-98AE-497C-875C-13B53A6B6E05}"/>
                    </a:ext>
                  </a:extLst>
                </p14:cNvPr>
                <p14:cNvContentPartPr/>
                <p14:nvPr/>
              </p14:nvContentPartPr>
              <p14:xfrm>
                <a:off x="4056896" y="4417155"/>
                <a:ext cx="84600" cy="741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482EE76-98AE-497C-875C-13B53A6B6E0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047896" y="4408155"/>
                  <a:ext cx="102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AF7977D-0438-45DE-AF7F-3FEF0ABA754D}"/>
                    </a:ext>
                  </a:extLst>
                </p14:cNvPr>
                <p14:cNvContentPartPr/>
                <p14:nvPr/>
              </p14:nvContentPartPr>
              <p14:xfrm>
                <a:off x="4153736" y="4382235"/>
                <a:ext cx="153000" cy="856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AF7977D-0438-45DE-AF7F-3FEF0ABA754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145096" y="4373235"/>
                  <a:ext cx="170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112C026-9C77-47A0-83E5-1F28F8A7693F}"/>
                    </a:ext>
                  </a:extLst>
                </p14:cNvPr>
                <p14:cNvContentPartPr/>
                <p14:nvPr/>
              </p14:nvContentPartPr>
              <p14:xfrm>
                <a:off x="4330496" y="4305915"/>
                <a:ext cx="51120" cy="2224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112C026-9C77-47A0-83E5-1F28F8A7693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321496" y="4296915"/>
                  <a:ext cx="687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9FB2E05-4CED-4002-8440-79730AB3E818}"/>
                    </a:ext>
                  </a:extLst>
                </p14:cNvPr>
                <p14:cNvContentPartPr/>
                <p14:nvPr/>
              </p14:nvContentPartPr>
              <p14:xfrm>
                <a:off x="4458656" y="4315275"/>
                <a:ext cx="93600" cy="2386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9FB2E05-4CED-4002-8440-79730AB3E81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449656" y="4306635"/>
                  <a:ext cx="1112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C0FF3D3-8A09-4996-99B8-C58B19D55CA3}"/>
                    </a:ext>
                  </a:extLst>
                </p14:cNvPr>
                <p14:cNvContentPartPr/>
                <p14:nvPr/>
              </p14:nvContentPartPr>
              <p14:xfrm>
                <a:off x="4671416" y="4351995"/>
                <a:ext cx="139320" cy="1897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C0FF3D3-8A09-4996-99B8-C58B19D55CA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662416" y="4343355"/>
                  <a:ext cx="1569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34D5E0B-3020-4743-8815-1442643A9828}"/>
                    </a:ext>
                  </a:extLst>
                </p14:cNvPr>
                <p14:cNvContentPartPr/>
                <p14:nvPr/>
              </p14:nvContentPartPr>
              <p14:xfrm>
                <a:off x="4883096" y="4428315"/>
                <a:ext cx="68040" cy="727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34D5E0B-3020-4743-8815-1442643A982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874096" y="4419315"/>
                  <a:ext cx="856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6365B50-060E-4E9B-B64F-F4BCCC274E8D}"/>
                    </a:ext>
                  </a:extLst>
                </p14:cNvPr>
                <p14:cNvContentPartPr/>
                <p14:nvPr/>
              </p14:nvContentPartPr>
              <p14:xfrm>
                <a:off x="4999736" y="4373235"/>
                <a:ext cx="172080" cy="1029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6365B50-060E-4E9B-B64F-F4BCCC274E8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990736" y="4364595"/>
                  <a:ext cx="189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763D40B-0D26-43A5-8980-84657154A1B4}"/>
                    </a:ext>
                  </a:extLst>
                </p14:cNvPr>
                <p14:cNvContentPartPr/>
                <p14:nvPr/>
              </p14:nvContentPartPr>
              <p14:xfrm>
                <a:off x="5109536" y="4274595"/>
                <a:ext cx="73440" cy="579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763D40B-0D26-43A5-8980-84657154A1B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100536" y="4265595"/>
                  <a:ext cx="910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EFDB633-FDF8-4F58-A04F-5CD9FF0CB6C7}"/>
                    </a:ext>
                  </a:extLst>
                </p14:cNvPr>
                <p14:cNvContentPartPr/>
                <p14:nvPr/>
              </p14:nvContentPartPr>
              <p14:xfrm>
                <a:off x="4767536" y="4303395"/>
                <a:ext cx="64440" cy="568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EFDB633-FDF8-4F58-A04F-5CD9FF0CB6C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758536" y="4294395"/>
                  <a:ext cx="82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C69D6FC-F1F4-4E17-8D5D-457C57F26238}"/>
                    </a:ext>
                  </a:extLst>
                </p14:cNvPr>
                <p14:cNvContentPartPr/>
                <p14:nvPr/>
              </p14:nvContentPartPr>
              <p14:xfrm>
                <a:off x="5190176" y="4287555"/>
                <a:ext cx="76680" cy="2923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C69D6FC-F1F4-4E17-8D5D-457C57F2623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181176" y="4278915"/>
                  <a:ext cx="943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BB1B356-29E2-4DF8-AB01-D83BD568D71E}"/>
                    </a:ext>
                  </a:extLst>
                </p14:cNvPr>
                <p14:cNvContentPartPr/>
                <p14:nvPr/>
              </p14:nvContentPartPr>
              <p14:xfrm>
                <a:off x="5301056" y="4289715"/>
                <a:ext cx="32760" cy="2664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BB1B356-29E2-4DF8-AB01-D83BD568D71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292056" y="4280715"/>
                  <a:ext cx="50400" cy="28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9FDCD2F1-C968-41C4-83E1-9A85473AA607}"/>
                  </a:ext>
                </a:extLst>
              </p14:cNvPr>
              <p14:cNvContentPartPr/>
              <p14:nvPr/>
            </p14:nvContentPartPr>
            <p14:xfrm>
              <a:off x="5574656" y="4433355"/>
              <a:ext cx="88920" cy="6732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9FDCD2F1-C968-41C4-83E1-9A85473AA607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5566016" y="4424715"/>
                <a:ext cx="1065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8BD723A7-D344-4ADB-A42C-AD8F5F993AEC}"/>
                  </a:ext>
                </a:extLst>
              </p14:cNvPr>
              <p14:cNvContentPartPr/>
              <p14:nvPr/>
            </p14:nvContentPartPr>
            <p14:xfrm>
              <a:off x="6040496" y="4265595"/>
              <a:ext cx="120240" cy="21852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8BD723A7-D344-4ADB-A42C-AD8F5F993AEC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6031856" y="4256955"/>
                <a:ext cx="1378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3C966D99-46E5-4AAE-821E-336ECDFBE15E}"/>
                  </a:ext>
                </a:extLst>
              </p14:cNvPr>
              <p14:cNvContentPartPr/>
              <p14:nvPr/>
            </p14:nvContentPartPr>
            <p14:xfrm>
              <a:off x="6297896" y="4402395"/>
              <a:ext cx="85680" cy="8496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3C966D99-46E5-4AAE-821E-336ECDFBE15E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6288896" y="4393755"/>
                <a:ext cx="1033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264D4E92-57DD-4CE2-80F0-244AB6C23B18}"/>
                  </a:ext>
                </a:extLst>
              </p14:cNvPr>
              <p14:cNvContentPartPr/>
              <p14:nvPr/>
            </p14:nvContentPartPr>
            <p14:xfrm>
              <a:off x="6424256" y="4323915"/>
              <a:ext cx="230040" cy="11340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264D4E92-57DD-4CE2-80F0-244AB6C23B18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6415256" y="4315275"/>
                <a:ext cx="2476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CB30B64E-062C-464A-AEEC-4B1D90D48D70}"/>
                  </a:ext>
                </a:extLst>
              </p14:cNvPr>
              <p14:cNvContentPartPr/>
              <p14:nvPr/>
            </p14:nvContentPartPr>
            <p14:xfrm>
              <a:off x="6676256" y="4330395"/>
              <a:ext cx="92520" cy="24264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CB30B64E-062C-464A-AEEC-4B1D90D48D70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6667616" y="4321395"/>
                <a:ext cx="1101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9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414C67C6-9DE4-4F46-9502-7C735EEDF530}"/>
                  </a:ext>
                </a:extLst>
              </p14:cNvPr>
              <p14:cNvContentPartPr/>
              <p14:nvPr/>
            </p14:nvContentPartPr>
            <p14:xfrm>
              <a:off x="5889296" y="4273875"/>
              <a:ext cx="145440" cy="28296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414C67C6-9DE4-4F46-9502-7C735EEDF530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5880656" y="4265235"/>
                <a:ext cx="16308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1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3F1C54BC-7FAF-416F-85E9-6FAB7DF10897}"/>
                  </a:ext>
                </a:extLst>
              </p14:cNvPr>
              <p14:cNvContentPartPr/>
              <p14:nvPr/>
            </p14:nvContentPartPr>
            <p14:xfrm>
              <a:off x="6871736" y="4336155"/>
              <a:ext cx="123480" cy="23868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3F1C54BC-7FAF-416F-85E9-6FAB7DF10897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6862736" y="4327515"/>
                <a:ext cx="14112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427D3AE5-0E80-4F7C-99D7-F84E7C9E89FA}"/>
                  </a:ext>
                </a:extLst>
              </p14:cNvPr>
              <p14:cNvContentPartPr/>
              <p14:nvPr/>
            </p14:nvContentPartPr>
            <p14:xfrm>
              <a:off x="7075496" y="4367835"/>
              <a:ext cx="150480" cy="16848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427D3AE5-0E80-4F7C-99D7-F84E7C9E89FA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7066496" y="4358835"/>
                <a:ext cx="1681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5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7ED4D47F-7781-408F-9C2E-9C3DDB98DBF5}"/>
                  </a:ext>
                </a:extLst>
              </p14:cNvPr>
              <p14:cNvContentPartPr/>
              <p14:nvPr/>
            </p14:nvContentPartPr>
            <p14:xfrm>
              <a:off x="7220576" y="4312395"/>
              <a:ext cx="69120" cy="5292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7ED4D47F-7781-408F-9C2E-9C3DDB98DBF5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7211936" y="4303395"/>
                <a:ext cx="867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02F8C229-0EC8-4184-921C-ED94888CB7F1}"/>
                  </a:ext>
                </a:extLst>
              </p14:cNvPr>
              <p14:cNvContentPartPr/>
              <p14:nvPr/>
            </p14:nvContentPartPr>
            <p14:xfrm>
              <a:off x="7382216" y="4422195"/>
              <a:ext cx="89640" cy="8856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02F8C229-0EC8-4184-921C-ED94888CB7F1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7373216" y="4413555"/>
                <a:ext cx="10728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Group 291">
            <a:extLst>
              <a:ext uri="{FF2B5EF4-FFF2-40B4-BE49-F238E27FC236}">
                <a16:creationId xmlns:a16="http://schemas.microsoft.com/office/drawing/2014/main" id="{FE092827-FE86-4D00-94B3-FB4B76E9CBEB}"/>
              </a:ext>
            </a:extLst>
          </p:cNvPr>
          <p:cNvGrpSpPr/>
          <p:nvPr/>
        </p:nvGrpSpPr>
        <p:grpSpPr>
          <a:xfrm>
            <a:off x="7542776" y="4310955"/>
            <a:ext cx="325800" cy="242280"/>
            <a:chOff x="7542776" y="4310955"/>
            <a:chExt cx="325800" cy="24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197E43B-11A1-4BE0-B6D6-548E39D51330}"/>
                    </a:ext>
                  </a:extLst>
                </p14:cNvPr>
                <p14:cNvContentPartPr/>
                <p14:nvPr/>
              </p14:nvContentPartPr>
              <p14:xfrm>
                <a:off x="7542776" y="4359195"/>
                <a:ext cx="190080" cy="1004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197E43B-11A1-4BE0-B6D6-548E39D5133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534136" y="4350195"/>
                  <a:ext cx="207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BE584EC-BE86-4E0F-BB27-81AC67B37BA5}"/>
                    </a:ext>
                  </a:extLst>
                </p14:cNvPr>
                <p14:cNvContentPartPr/>
                <p14:nvPr/>
              </p14:nvContentPartPr>
              <p14:xfrm>
                <a:off x="7719896" y="4310955"/>
                <a:ext cx="78480" cy="457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BE584EC-BE86-4E0F-BB27-81AC67B37BA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710896" y="4302315"/>
                  <a:ext cx="96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82FD503-3D0E-496C-9F3A-04732972F297}"/>
                    </a:ext>
                  </a:extLst>
                </p14:cNvPr>
                <p14:cNvContentPartPr/>
                <p14:nvPr/>
              </p14:nvContentPartPr>
              <p14:xfrm>
                <a:off x="7830056" y="4322115"/>
                <a:ext cx="38520" cy="2311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82FD503-3D0E-496C-9F3A-04732972F29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821056" y="4313475"/>
                  <a:ext cx="5616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26A9B9A7-FA06-4D04-A668-094C9F6D8F03}"/>
                  </a:ext>
                </a:extLst>
              </p14:cNvPr>
              <p14:cNvContentPartPr/>
              <p14:nvPr/>
            </p14:nvContentPartPr>
            <p14:xfrm>
              <a:off x="8061176" y="4479435"/>
              <a:ext cx="137160" cy="8280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26A9B9A7-FA06-4D04-A668-094C9F6D8F03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8052176" y="4470795"/>
                <a:ext cx="154800" cy="1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" name="Group 306">
            <a:extLst>
              <a:ext uri="{FF2B5EF4-FFF2-40B4-BE49-F238E27FC236}">
                <a16:creationId xmlns:a16="http://schemas.microsoft.com/office/drawing/2014/main" id="{638A33AA-BE72-4F7D-845A-F93032955FF0}"/>
              </a:ext>
            </a:extLst>
          </p:cNvPr>
          <p:cNvGrpSpPr/>
          <p:nvPr/>
        </p:nvGrpSpPr>
        <p:grpSpPr>
          <a:xfrm>
            <a:off x="6487976" y="4735035"/>
            <a:ext cx="2156040" cy="280440"/>
            <a:chOff x="6487976" y="4735035"/>
            <a:chExt cx="215604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B313DD7-5C40-43CA-AFA4-59B30B60CEDD}"/>
                    </a:ext>
                  </a:extLst>
                </p14:cNvPr>
                <p14:cNvContentPartPr/>
                <p14:nvPr/>
              </p14:nvContentPartPr>
              <p14:xfrm>
                <a:off x="6487976" y="4735035"/>
                <a:ext cx="114120" cy="2246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B313DD7-5C40-43CA-AFA4-59B30B60CED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479336" y="4726395"/>
                  <a:ext cx="1317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06514941-4531-4622-A0E9-58146F850BBB}"/>
                    </a:ext>
                  </a:extLst>
                </p14:cNvPr>
                <p14:cNvContentPartPr/>
                <p14:nvPr/>
              </p14:nvContentPartPr>
              <p14:xfrm>
                <a:off x="6681296" y="4853115"/>
                <a:ext cx="191160" cy="903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06514941-4531-4622-A0E9-58146F850BB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672296" y="4844115"/>
                  <a:ext cx="208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B9139ED-AB20-444B-9F68-6337735CAF4D}"/>
                    </a:ext>
                  </a:extLst>
                </p14:cNvPr>
                <p14:cNvContentPartPr/>
                <p14:nvPr/>
              </p14:nvContentPartPr>
              <p14:xfrm>
                <a:off x="6877136" y="4766715"/>
                <a:ext cx="65520" cy="694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B9139ED-AB20-444B-9F68-6337735CAF4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868136" y="4757715"/>
                  <a:ext cx="831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CCFB6B8-444E-4772-878A-6D7649320A6B}"/>
                    </a:ext>
                  </a:extLst>
                </p14:cNvPr>
                <p14:cNvContentPartPr/>
                <p14:nvPr/>
              </p14:nvContentPartPr>
              <p14:xfrm>
                <a:off x="7037696" y="4878315"/>
                <a:ext cx="87840" cy="802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CCFB6B8-444E-4772-878A-6D7649320A6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028696" y="4869675"/>
                  <a:ext cx="105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BF460E6-295C-4C1A-B7E8-FE8ACB946033}"/>
                    </a:ext>
                  </a:extLst>
                </p14:cNvPr>
                <p14:cNvContentPartPr/>
                <p14:nvPr/>
              </p14:nvContentPartPr>
              <p14:xfrm>
                <a:off x="7266296" y="4769235"/>
                <a:ext cx="130320" cy="1854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BF460E6-295C-4C1A-B7E8-FE8ACB94603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257296" y="4760235"/>
                  <a:ext cx="1479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181CFC4-401B-4C80-BEE9-C7FA678EF305}"/>
                    </a:ext>
                  </a:extLst>
                </p14:cNvPr>
                <p14:cNvContentPartPr/>
                <p14:nvPr/>
              </p14:nvContentPartPr>
              <p14:xfrm>
                <a:off x="7419296" y="4772115"/>
                <a:ext cx="55080" cy="504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181CFC4-401B-4C80-BEE9-C7FA678EF30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410656" y="4763115"/>
                  <a:ext cx="727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AE728B2-B555-457B-95F6-64C779D1F737}"/>
                    </a:ext>
                  </a:extLst>
                </p14:cNvPr>
                <p14:cNvContentPartPr/>
                <p14:nvPr/>
              </p14:nvContentPartPr>
              <p14:xfrm>
                <a:off x="7486256" y="4858515"/>
                <a:ext cx="191880" cy="954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AE728B2-B555-457B-95F6-64C779D1F73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477256" y="4849515"/>
                  <a:ext cx="209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9C33F7D-337A-4F02-9B82-7333D141CCC7}"/>
                    </a:ext>
                  </a:extLst>
                </p14:cNvPr>
                <p14:cNvContentPartPr/>
                <p14:nvPr/>
              </p14:nvContentPartPr>
              <p14:xfrm>
                <a:off x="7824656" y="4938795"/>
                <a:ext cx="79200" cy="547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9C33F7D-337A-4F02-9B82-7333D141CCC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815656" y="4929795"/>
                  <a:ext cx="968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3F2FC26-16AB-4CDB-A4FB-A1EC7644AF7C}"/>
                    </a:ext>
                  </a:extLst>
                </p14:cNvPr>
                <p14:cNvContentPartPr/>
                <p14:nvPr/>
              </p14:nvContentPartPr>
              <p14:xfrm>
                <a:off x="7981616" y="4771035"/>
                <a:ext cx="103320" cy="1983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3F2FC26-16AB-4CDB-A4FB-A1EC7644AF7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972976" y="4762395"/>
                  <a:ext cx="1209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0A7E9E8-A9D5-4554-8E40-566FA9D56212}"/>
                    </a:ext>
                  </a:extLst>
                </p14:cNvPr>
                <p14:cNvContentPartPr/>
                <p14:nvPr/>
              </p14:nvContentPartPr>
              <p14:xfrm>
                <a:off x="8219936" y="4875795"/>
                <a:ext cx="148680" cy="997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0A7E9E8-A9D5-4554-8E40-566FA9D56212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210936" y="4867155"/>
                  <a:ext cx="1663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B584BEC-CE73-4409-93A1-4BA2FB97BDC6}"/>
                    </a:ext>
                  </a:extLst>
                </p14:cNvPr>
                <p14:cNvContentPartPr/>
                <p14:nvPr/>
              </p14:nvContentPartPr>
              <p14:xfrm>
                <a:off x="8154416" y="4801995"/>
                <a:ext cx="261360" cy="2134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B584BEC-CE73-4409-93A1-4BA2FB97BDC6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145776" y="4792995"/>
                  <a:ext cx="279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AAD88C2-37B0-4225-B540-BA40B528FD55}"/>
                    </a:ext>
                  </a:extLst>
                </p14:cNvPr>
                <p14:cNvContentPartPr/>
                <p14:nvPr/>
              </p14:nvContentPartPr>
              <p14:xfrm>
                <a:off x="8419376" y="4800195"/>
                <a:ext cx="224640" cy="1432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AAD88C2-37B0-4225-B540-BA40B528FD5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410736" y="4791195"/>
                  <a:ext cx="242280" cy="16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385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78FC2-ECF0-4B30-AE42-8D23C59D3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5EF67-F397-465B-B027-F8FEAC957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532" y="228600"/>
            <a:ext cx="6303468" cy="1293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ADA6E6-080D-41C2-A3CF-60B77C39E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41" y="1578769"/>
            <a:ext cx="5505599" cy="33361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AE6F6E-5BE0-47C1-90E4-45E02A35CCA4}"/>
                  </a:ext>
                </a:extLst>
              </p14:cNvPr>
              <p14:cNvContentPartPr/>
              <p14:nvPr/>
            </p14:nvContentPartPr>
            <p14:xfrm>
              <a:off x="3223496" y="479115"/>
              <a:ext cx="397440" cy="24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AE6F6E-5BE0-47C1-90E4-45E02A35CC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4856" y="470475"/>
                <a:ext cx="4150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72B1FA-070A-4AB3-B272-D88E57FEE057}"/>
                  </a:ext>
                </a:extLst>
              </p14:cNvPr>
              <p14:cNvContentPartPr/>
              <p14:nvPr/>
            </p14:nvContentPartPr>
            <p14:xfrm>
              <a:off x="8560136" y="807795"/>
              <a:ext cx="293400" cy="45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72B1FA-070A-4AB3-B272-D88E57FEE0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51136" y="798795"/>
                <a:ext cx="3110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D5F8206-17F1-47F1-9A75-FFB4DA86B96E}"/>
                  </a:ext>
                </a:extLst>
              </p14:cNvPr>
              <p14:cNvContentPartPr/>
              <p14:nvPr/>
            </p14:nvContentPartPr>
            <p14:xfrm>
              <a:off x="2807336" y="396315"/>
              <a:ext cx="231480" cy="80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D5F8206-17F1-47F1-9A75-FFB4DA86B9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98696" y="387675"/>
                <a:ext cx="249120" cy="9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B576330-C4B2-4DEF-806D-112CC97CE77D}"/>
              </a:ext>
            </a:extLst>
          </p:cNvPr>
          <p:cNvGrpSpPr/>
          <p:nvPr/>
        </p:nvGrpSpPr>
        <p:grpSpPr>
          <a:xfrm>
            <a:off x="1624376" y="416835"/>
            <a:ext cx="415440" cy="165240"/>
            <a:chOff x="1624376" y="416835"/>
            <a:chExt cx="415440" cy="16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3ABF52A-C323-446E-93A4-A0130E808C11}"/>
                    </a:ext>
                  </a:extLst>
                </p14:cNvPr>
                <p14:cNvContentPartPr/>
                <p14:nvPr/>
              </p14:nvContentPartPr>
              <p14:xfrm>
                <a:off x="1624376" y="416835"/>
                <a:ext cx="174960" cy="165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3ABF52A-C323-446E-93A4-A0130E808C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15376" y="408195"/>
                  <a:ext cx="192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9B6339B-0349-493D-8DD3-586829D01CBA}"/>
                    </a:ext>
                  </a:extLst>
                </p14:cNvPr>
                <p14:cNvContentPartPr/>
                <p14:nvPr/>
              </p14:nvContentPartPr>
              <p14:xfrm>
                <a:off x="1807256" y="492075"/>
                <a:ext cx="133920" cy="66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9B6339B-0349-493D-8DD3-586829D01C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98256" y="483075"/>
                  <a:ext cx="151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22C45CE-4292-478E-91D1-C52CE4A8A70E}"/>
                    </a:ext>
                  </a:extLst>
                </p14:cNvPr>
                <p14:cNvContentPartPr/>
                <p14:nvPr/>
              </p14:nvContentPartPr>
              <p14:xfrm>
                <a:off x="1969616" y="453915"/>
                <a:ext cx="70200" cy="99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22C45CE-4292-478E-91D1-C52CE4A8A7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60976" y="444915"/>
                  <a:ext cx="8784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4C9AF25-29D1-4857-B237-7924C8F6FFA7}"/>
              </a:ext>
            </a:extLst>
          </p:cNvPr>
          <p:cNvGrpSpPr/>
          <p:nvPr/>
        </p:nvGrpSpPr>
        <p:grpSpPr>
          <a:xfrm>
            <a:off x="1423496" y="3700395"/>
            <a:ext cx="13320" cy="4680"/>
            <a:chOff x="1423496" y="3700395"/>
            <a:chExt cx="13320" cy="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9916C56-EBF7-4118-8D9B-1022135526FB}"/>
                    </a:ext>
                  </a:extLst>
                </p14:cNvPr>
                <p14:cNvContentPartPr/>
                <p14:nvPr/>
              </p14:nvContentPartPr>
              <p14:xfrm>
                <a:off x="1436456" y="3700395"/>
                <a:ext cx="36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9916C56-EBF7-4118-8D9B-1022135526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27456" y="36917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63E9186-0053-4170-B50E-814CABDA912C}"/>
                    </a:ext>
                  </a:extLst>
                </p14:cNvPr>
                <p14:cNvContentPartPr/>
                <p14:nvPr/>
              </p14:nvContentPartPr>
              <p14:xfrm>
                <a:off x="1423496" y="3701835"/>
                <a:ext cx="10440" cy="3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63E9186-0053-4170-B50E-814CABDA912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4856" y="3693195"/>
                  <a:ext cx="28080" cy="2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28948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78FC2-ECF0-4B30-AE42-8D23C59D3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5EF67-F397-465B-B027-F8FEAC957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532" y="228600"/>
            <a:ext cx="6303468" cy="1293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C94A2D-FCBC-4B39-BE21-D9EA51466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78" y="1757363"/>
            <a:ext cx="4326995" cy="31575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1BD35A-ED40-4EB9-85AD-72DEDDF54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028" y="1828800"/>
            <a:ext cx="2328655" cy="240744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7CED24A-DCBD-4097-BC9C-29A3FAE8D489}"/>
              </a:ext>
            </a:extLst>
          </p:cNvPr>
          <p:cNvGrpSpPr/>
          <p:nvPr/>
        </p:nvGrpSpPr>
        <p:grpSpPr>
          <a:xfrm>
            <a:off x="7357736" y="4144275"/>
            <a:ext cx="680040" cy="497880"/>
            <a:chOff x="7357736" y="4144275"/>
            <a:chExt cx="680040" cy="49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022B83C-1FA1-4D29-8D7B-3717F909FB93}"/>
                    </a:ext>
                  </a:extLst>
                </p14:cNvPr>
                <p14:cNvContentPartPr/>
                <p14:nvPr/>
              </p14:nvContentPartPr>
              <p14:xfrm>
                <a:off x="7665896" y="4436595"/>
                <a:ext cx="371880" cy="86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022B83C-1FA1-4D29-8D7B-3717F909FB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57256" y="4427955"/>
                  <a:ext cx="3895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6F617B-7D7A-40C8-9996-B90ADB413996}"/>
                    </a:ext>
                  </a:extLst>
                </p14:cNvPr>
                <p14:cNvContentPartPr/>
                <p14:nvPr/>
              </p14:nvContentPartPr>
              <p14:xfrm>
                <a:off x="7839776" y="4598235"/>
                <a:ext cx="59760" cy="21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6F617B-7D7A-40C8-9996-B90ADB41399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30776" y="4589595"/>
                  <a:ext cx="774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DE656C7-9942-44DD-BB58-6B7EC142E060}"/>
                    </a:ext>
                  </a:extLst>
                </p14:cNvPr>
                <p14:cNvContentPartPr/>
                <p14:nvPr/>
              </p14:nvContentPartPr>
              <p14:xfrm>
                <a:off x="7974056" y="4597875"/>
                <a:ext cx="61560" cy="44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DE656C7-9942-44DD-BB58-6B7EC142E0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65056" y="4589235"/>
                  <a:ext cx="79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6B37E49-5BE8-4729-96A3-4FF845F40CA0}"/>
                    </a:ext>
                  </a:extLst>
                </p14:cNvPr>
                <p14:cNvContentPartPr/>
                <p14:nvPr/>
              </p14:nvContentPartPr>
              <p14:xfrm>
                <a:off x="7855616" y="4585275"/>
                <a:ext cx="47880" cy="5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6B37E49-5BE8-4729-96A3-4FF845F40CA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46616" y="4576635"/>
                  <a:ext cx="655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78A411F-B902-44B0-9A4A-C96D80E1908F}"/>
                    </a:ext>
                  </a:extLst>
                </p14:cNvPr>
                <p14:cNvContentPartPr/>
                <p14:nvPr/>
              </p14:nvContentPartPr>
              <p14:xfrm>
                <a:off x="7735376" y="4586355"/>
                <a:ext cx="9720" cy="5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78A411F-B902-44B0-9A4A-C96D80E1908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26736" y="4577355"/>
                  <a:ext cx="273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5849EEC-1A9C-428F-9F90-FC4A8FBC421B}"/>
                    </a:ext>
                  </a:extLst>
                </p14:cNvPr>
                <p14:cNvContentPartPr/>
                <p14:nvPr/>
              </p14:nvContentPartPr>
              <p14:xfrm>
                <a:off x="7552136" y="4440555"/>
                <a:ext cx="292320" cy="91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5849EEC-1A9C-428F-9F90-FC4A8FBC421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43136" y="4431555"/>
                  <a:ext cx="309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BC13AC9-1D10-4708-A649-417DB574F798}"/>
                    </a:ext>
                  </a:extLst>
                </p14:cNvPr>
                <p14:cNvContentPartPr/>
                <p14:nvPr/>
              </p14:nvContentPartPr>
              <p14:xfrm>
                <a:off x="7701176" y="4573755"/>
                <a:ext cx="62280" cy="63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BC13AC9-1D10-4708-A649-417DB574F79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92176" y="4564755"/>
                  <a:ext cx="79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8F8A556-9E3A-4697-AAC7-F3C1F555EE62}"/>
                    </a:ext>
                  </a:extLst>
                </p14:cNvPr>
                <p14:cNvContentPartPr/>
                <p14:nvPr/>
              </p14:nvContentPartPr>
              <p14:xfrm>
                <a:off x="7592456" y="4604355"/>
                <a:ext cx="68760" cy="3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8F8A556-9E3A-4697-AAC7-F3C1F555EE6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83816" y="4595355"/>
                  <a:ext cx="864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5EBC02E-43B5-4EB9-9435-FC4BD0578B6C}"/>
                    </a:ext>
                  </a:extLst>
                </p14:cNvPr>
                <p14:cNvContentPartPr/>
                <p14:nvPr/>
              </p14:nvContentPartPr>
              <p14:xfrm>
                <a:off x="7357736" y="4378635"/>
                <a:ext cx="180720" cy="205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5EBC02E-43B5-4EB9-9435-FC4BD0578B6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48736" y="4369995"/>
                  <a:ext cx="198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2FF72E4-4BD0-46EC-B900-45BFFCEBF990}"/>
                    </a:ext>
                  </a:extLst>
                </p14:cNvPr>
                <p14:cNvContentPartPr/>
                <p14:nvPr/>
              </p14:nvContentPartPr>
              <p14:xfrm>
                <a:off x="7574096" y="4144275"/>
                <a:ext cx="327960" cy="216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2FF72E4-4BD0-46EC-B900-45BFFCEBF99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565096" y="4135635"/>
                  <a:ext cx="34560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C0C9B8-4C48-4747-BD15-F0D59CFC9A5E}"/>
              </a:ext>
            </a:extLst>
          </p:cNvPr>
          <p:cNvGrpSpPr/>
          <p:nvPr/>
        </p:nvGrpSpPr>
        <p:grpSpPr>
          <a:xfrm>
            <a:off x="6674096" y="4404555"/>
            <a:ext cx="268200" cy="142200"/>
            <a:chOff x="6674096" y="4404555"/>
            <a:chExt cx="268200" cy="14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1430B68-DFF9-46B2-A1FE-8A36A13254A1}"/>
                    </a:ext>
                  </a:extLst>
                </p14:cNvPr>
                <p14:cNvContentPartPr/>
                <p14:nvPr/>
              </p14:nvContentPartPr>
              <p14:xfrm>
                <a:off x="6674096" y="4420035"/>
                <a:ext cx="97560" cy="126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1430B68-DFF9-46B2-A1FE-8A36A13254A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65096" y="4411395"/>
                  <a:ext cx="115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227568-2D6F-4707-8DAD-8DED10D158C8}"/>
                    </a:ext>
                  </a:extLst>
                </p14:cNvPr>
                <p14:cNvContentPartPr/>
                <p14:nvPr/>
              </p14:nvContentPartPr>
              <p14:xfrm>
                <a:off x="6803336" y="4425795"/>
                <a:ext cx="61560" cy="98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227568-2D6F-4707-8DAD-8DED10D158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94696" y="4417155"/>
                  <a:ext cx="79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4B285D2-26F4-4B7B-BA59-7F05A14CE2B5}"/>
                    </a:ext>
                  </a:extLst>
                </p14:cNvPr>
                <p14:cNvContentPartPr/>
                <p14:nvPr/>
              </p14:nvContentPartPr>
              <p14:xfrm>
                <a:off x="6904856" y="4404555"/>
                <a:ext cx="37440" cy="127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4B285D2-26F4-4B7B-BA59-7F05A14CE2B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95856" y="4395915"/>
                  <a:ext cx="55080" cy="14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1A68E41-BD48-4659-9DC2-A47BEFC3667A}"/>
                  </a:ext>
                </a:extLst>
              </p14:cNvPr>
              <p14:cNvContentPartPr/>
              <p14:nvPr/>
            </p14:nvContentPartPr>
            <p14:xfrm>
              <a:off x="6301856" y="4392315"/>
              <a:ext cx="194760" cy="3085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1A68E41-BD48-4659-9DC2-A47BEFC3667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293216" y="4383675"/>
                <a:ext cx="21240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31F4A603-EB41-4933-9A7D-673BE7EC3589}"/>
              </a:ext>
            </a:extLst>
          </p:cNvPr>
          <p:cNvGrpSpPr/>
          <p:nvPr/>
        </p:nvGrpSpPr>
        <p:grpSpPr>
          <a:xfrm>
            <a:off x="5399696" y="4332195"/>
            <a:ext cx="412200" cy="219240"/>
            <a:chOff x="5399696" y="4332195"/>
            <a:chExt cx="412200" cy="21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AA3E3C6-AAC6-4D6E-8FAD-5B1F1F4FD096}"/>
                    </a:ext>
                  </a:extLst>
                </p14:cNvPr>
                <p14:cNvContentPartPr/>
                <p14:nvPr/>
              </p14:nvContentPartPr>
              <p14:xfrm>
                <a:off x="5399696" y="4352715"/>
                <a:ext cx="27000" cy="191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AA3E3C6-AAC6-4D6E-8FAD-5B1F1F4FD09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91056" y="4344075"/>
                  <a:ext cx="44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1B387A4-B073-4716-8973-F033DA0E39DF}"/>
                    </a:ext>
                  </a:extLst>
                </p14:cNvPr>
                <p14:cNvContentPartPr/>
                <p14:nvPr/>
              </p14:nvContentPartPr>
              <p14:xfrm>
                <a:off x="5416256" y="4332195"/>
                <a:ext cx="130320" cy="184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1B387A4-B073-4716-8973-F033DA0E39D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07256" y="4323195"/>
                  <a:ext cx="147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5E6CBC-5CB6-4CFC-8FD2-EEA4E9E309B4}"/>
                    </a:ext>
                  </a:extLst>
                </p14:cNvPr>
                <p14:cNvContentPartPr/>
                <p14:nvPr/>
              </p14:nvContentPartPr>
              <p14:xfrm>
                <a:off x="5604536" y="4423635"/>
                <a:ext cx="72720" cy="120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5E6CBC-5CB6-4CFC-8FD2-EEA4E9E309B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595536" y="4414995"/>
                  <a:ext cx="90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9A252BF-0A42-44C8-8518-CD4C333C46AD}"/>
                    </a:ext>
                  </a:extLst>
                </p14:cNvPr>
                <p14:cNvContentPartPr/>
                <p14:nvPr/>
              </p14:nvContentPartPr>
              <p14:xfrm>
                <a:off x="5711096" y="4418955"/>
                <a:ext cx="100800" cy="132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9A252BF-0A42-44C8-8518-CD4C333C46A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702456" y="4410315"/>
                  <a:ext cx="11844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E9C7AB1-D7B0-45E5-A974-820692297402}"/>
              </a:ext>
            </a:extLst>
          </p:cNvPr>
          <p:cNvGrpSpPr/>
          <p:nvPr/>
        </p:nvGrpSpPr>
        <p:grpSpPr>
          <a:xfrm>
            <a:off x="7152176" y="4458915"/>
            <a:ext cx="31680" cy="72720"/>
            <a:chOff x="7152176" y="4458915"/>
            <a:chExt cx="31680" cy="7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6333CD5-2902-46F3-BB2B-9CCF775907DF}"/>
                    </a:ext>
                  </a:extLst>
                </p14:cNvPr>
                <p14:cNvContentPartPr/>
                <p14:nvPr/>
              </p14:nvContentPartPr>
              <p14:xfrm>
                <a:off x="7158296" y="4458915"/>
                <a:ext cx="25560" cy="16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6333CD5-2902-46F3-BB2B-9CCF775907D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49656" y="4449915"/>
                  <a:ext cx="43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C5C7322-0A60-47CB-B51A-536DBFDD8C8C}"/>
                    </a:ext>
                  </a:extLst>
                </p14:cNvPr>
                <p14:cNvContentPartPr/>
                <p14:nvPr/>
              </p14:nvContentPartPr>
              <p14:xfrm>
                <a:off x="7152176" y="4510395"/>
                <a:ext cx="20880" cy="21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C5C7322-0A60-47CB-B51A-536DBFDD8C8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43176" y="4501395"/>
                  <a:ext cx="3852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CBC1C85-879A-4CDB-A105-122153D3C160}"/>
                  </a:ext>
                </a:extLst>
              </p14:cNvPr>
              <p14:cNvContentPartPr/>
              <p14:nvPr/>
            </p14:nvContentPartPr>
            <p14:xfrm>
              <a:off x="3355616" y="2524995"/>
              <a:ext cx="303120" cy="11851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CBC1C85-879A-4CDB-A105-122153D3C16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346976" y="2516355"/>
                <a:ext cx="320760" cy="12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1EA0301-11FF-45EE-8F81-A812B78F6721}"/>
                  </a:ext>
                </a:extLst>
              </p14:cNvPr>
              <p14:cNvContentPartPr/>
              <p14:nvPr/>
            </p14:nvContentPartPr>
            <p14:xfrm>
              <a:off x="3357416" y="2701755"/>
              <a:ext cx="507240" cy="7491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1EA0301-11FF-45EE-8F81-A812B78F672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294416" y="2639115"/>
                <a:ext cx="632880" cy="87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52C31A5-EB28-4D23-9DD2-584D64F9734E}"/>
                  </a:ext>
                </a:extLst>
              </p14:cNvPr>
              <p14:cNvContentPartPr/>
              <p14:nvPr/>
            </p14:nvContentPartPr>
            <p14:xfrm>
              <a:off x="3322496" y="2771235"/>
              <a:ext cx="506880" cy="7426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52C31A5-EB28-4D23-9DD2-584D64F9734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313496" y="2762235"/>
                <a:ext cx="52452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D8BCD57-06EE-4FA4-AA18-C363468EA4E9}"/>
                  </a:ext>
                </a:extLst>
              </p14:cNvPr>
              <p14:cNvContentPartPr/>
              <p14:nvPr/>
            </p14:nvContentPartPr>
            <p14:xfrm>
              <a:off x="3844856" y="3044115"/>
              <a:ext cx="89280" cy="64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D8BCD57-06EE-4FA4-AA18-C363468EA4E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836216" y="3035475"/>
                <a:ext cx="1069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318CDD0-33BA-4271-9001-A2229CCCA7F2}"/>
                  </a:ext>
                </a:extLst>
              </p14:cNvPr>
              <p14:cNvContentPartPr/>
              <p14:nvPr/>
            </p14:nvContentPartPr>
            <p14:xfrm>
              <a:off x="3836936" y="3048075"/>
              <a:ext cx="110160" cy="115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318CDD0-33BA-4271-9001-A2229CCCA7F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828296" y="3039075"/>
                <a:ext cx="12780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B517E9D-A934-49D9-83D3-CB232BC4DE97}"/>
              </a:ext>
            </a:extLst>
          </p:cNvPr>
          <p:cNvGrpSpPr/>
          <p:nvPr/>
        </p:nvGrpSpPr>
        <p:grpSpPr>
          <a:xfrm>
            <a:off x="3284696" y="2827755"/>
            <a:ext cx="164520" cy="233280"/>
            <a:chOff x="3284696" y="2827755"/>
            <a:chExt cx="164520" cy="23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A885881-6918-4D1E-AF56-29DF96088E5E}"/>
                    </a:ext>
                  </a:extLst>
                </p14:cNvPr>
                <p14:cNvContentPartPr/>
                <p14:nvPr/>
              </p14:nvContentPartPr>
              <p14:xfrm>
                <a:off x="3339416" y="2827755"/>
                <a:ext cx="109800" cy="10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A885881-6918-4D1E-AF56-29DF96088E5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330776" y="2818755"/>
                  <a:ext cx="127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1061FF7-4FF4-4C7B-8B35-327B1079A19D}"/>
                    </a:ext>
                  </a:extLst>
                </p14:cNvPr>
                <p14:cNvContentPartPr/>
                <p14:nvPr/>
              </p14:nvContentPartPr>
              <p14:xfrm>
                <a:off x="3317816" y="2916315"/>
                <a:ext cx="112320" cy="16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1061FF7-4FF4-4C7B-8B35-327B1079A19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09176" y="2907315"/>
                  <a:ext cx="129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FEBCC77-AD3D-49E5-906A-712903F5F53F}"/>
                    </a:ext>
                  </a:extLst>
                </p14:cNvPr>
                <p14:cNvContentPartPr/>
                <p14:nvPr/>
              </p14:nvContentPartPr>
              <p14:xfrm>
                <a:off x="3284696" y="2926395"/>
                <a:ext cx="115200" cy="9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FEBCC77-AD3D-49E5-906A-712903F5F53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276056" y="2917395"/>
                  <a:ext cx="132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46D0A5B-EEAA-42A1-B0D2-97985B1C7B68}"/>
                    </a:ext>
                  </a:extLst>
                </p14:cNvPr>
                <p14:cNvContentPartPr/>
                <p14:nvPr/>
              </p14:nvContentPartPr>
              <p14:xfrm>
                <a:off x="3292616" y="2995155"/>
                <a:ext cx="92160" cy="13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46D0A5B-EEAA-42A1-B0D2-97985B1C7B6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83976" y="2986515"/>
                  <a:ext cx="109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89F78DA-6BD1-43AE-A45E-EE54C7C3127A}"/>
                    </a:ext>
                  </a:extLst>
                </p14:cNvPr>
                <p14:cNvContentPartPr/>
                <p14:nvPr/>
              </p14:nvContentPartPr>
              <p14:xfrm>
                <a:off x="3304136" y="3053475"/>
                <a:ext cx="69840" cy="7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89F78DA-6BD1-43AE-A45E-EE54C7C3127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95136" y="3044475"/>
                  <a:ext cx="87480" cy="2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55508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78FC2-ECF0-4B30-AE42-8D23C59D3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E6915-079B-4394-B604-0283E2B82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882" y="0"/>
            <a:ext cx="4760118" cy="2999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19A9FA-5215-44F2-831C-DD45C58AE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979983"/>
            <a:ext cx="5300663" cy="176986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D0F62C7-370B-49F2-8988-FE198F6CCF25}"/>
              </a:ext>
            </a:extLst>
          </p:cNvPr>
          <p:cNvGrpSpPr/>
          <p:nvPr/>
        </p:nvGrpSpPr>
        <p:grpSpPr>
          <a:xfrm>
            <a:off x="5712536" y="1885995"/>
            <a:ext cx="247320" cy="127800"/>
            <a:chOff x="5712536" y="1885995"/>
            <a:chExt cx="247320" cy="12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1DE9B9-56A1-40EE-8DCD-82D0680C9203}"/>
                    </a:ext>
                  </a:extLst>
                </p14:cNvPr>
                <p14:cNvContentPartPr/>
                <p14:nvPr/>
              </p14:nvContentPartPr>
              <p14:xfrm>
                <a:off x="5712536" y="1885995"/>
                <a:ext cx="129600" cy="86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1DE9B9-56A1-40EE-8DCD-82D0680C92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03536" y="1877355"/>
                  <a:ext cx="147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91AD3BF-C90E-4F54-8316-E120805CEF4F}"/>
                    </a:ext>
                  </a:extLst>
                </p14:cNvPr>
                <p14:cNvContentPartPr/>
                <p14:nvPr/>
              </p14:nvContentPartPr>
              <p14:xfrm>
                <a:off x="5879936" y="1904715"/>
                <a:ext cx="79920" cy="109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91AD3BF-C90E-4F54-8316-E120805CEF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70936" y="1895715"/>
                  <a:ext cx="9756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9918F6-749E-414A-AC47-4139D916C0CA}"/>
              </a:ext>
            </a:extLst>
          </p:cNvPr>
          <p:cNvGrpSpPr/>
          <p:nvPr/>
        </p:nvGrpSpPr>
        <p:grpSpPr>
          <a:xfrm>
            <a:off x="5803256" y="2109195"/>
            <a:ext cx="310320" cy="143280"/>
            <a:chOff x="5803256" y="2109195"/>
            <a:chExt cx="310320" cy="1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17703DC-EBFD-4BA8-B109-5F5BD03B12CE}"/>
                    </a:ext>
                  </a:extLst>
                </p14:cNvPr>
                <p14:cNvContentPartPr/>
                <p14:nvPr/>
              </p14:nvContentPartPr>
              <p14:xfrm>
                <a:off x="5803256" y="2109195"/>
                <a:ext cx="144720" cy="87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17703DC-EBFD-4BA8-B109-5F5BD03B12C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94616" y="2100555"/>
                  <a:ext cx="162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A90F14B-F6DD-42AC-8644-13B5B429767D}"/>
                    </a:ext>
                  </a:extLst>
                </p14:cNvPr>
                <p14:cNvContentPartPr/>
                <p14:nvPr/>
              </p14:nvContentPartPr>
              <p14:xfrm>
                <a:off x="5985776" y="2164635"/>
                <a:ext cx="127800" cy="87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A90F14B-F6DD-42AC-8644-13B5B42976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76776" y="2155635"/>
                  <a:ext cx="14544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068F13-CB73-4C66-8DF4-F6540F711072}"/>
              </a:ext>
            </a:extLst>
          </p:cNvPr>
          <p:cNvGrpSpPr/>
          <p:nvPr/>
        </p:nvGrpSpPr>
        <p:grpSpPr>
          <a:xfrm>
            <a:off x="5831696" y="2320875"/>
            <a:ext cx="297720" cy="123480"/>
            <a:chOff x="5831696" y="2320875"/>
            <a:chExt cx="297720" cy="12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F2302D5-9A37-4C6E-BA79-2FFFE790F28B}"/>
                    </a:ext>
                  </a:extLst>
                </p14:cNvPr>
                <p14:cNvContentPartPr/>
                <p14:nvPr/>
              </p14:nvContentPartPr>
              <p14:xfrm>
                <a:off x="5831696" y="2320875"/>
                <a:ext cx="182520" cy="88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F2302D5-9A37-4C6E-BA79-2FFFE790F2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23056" y="2312235"/>
                  <a:ext cx="2001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0778CCF-4F35-423F-990D-175E89FEC512}"/>
                    </a:ext>
                  </a:extLst>
                </p14:cNvPr>
                <p14:cNvContentPartPr/>
                <p14:nvPr/>
              </p14:nvContentPartPr>
              <p14:xfrm>
                <a:off x="6083696" y="2368035"/>
                <a:ext cx="45720" cy="76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0778CCF-4F35-423F-990D-175E89FEC5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75056" y="2359035"/>
                  <a:ext cx="633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188219-5F9D-4E47-AC37-AE36DBA98422}"/>
              </a:ext>
            </a:extLst>
          </p:cNvPr>
          <p:cNvGrpSpPr/>
          <p:nvPr/>
        </p:nvGrpSpPr>
        <p:grpSpPr>
          <a:xfrm>
            <a:off x="5815136" y="2541555"/>
            <a:ext cx="342360" cy="111960"/>
            <a:chOff x="5815136" y="2541555"/>
            <a:chExt cx="342360" cy="11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E2436B3-8A11-46AE-B363-E054CB3950C0}"/>
                    </a:ext>
                  </a:extLst>
                </p14:cNvPr>
                <p14:cNvContentPartPr/>
                <p14:nvPr/>
              </p14:nvContentPartPr>
              <p14:xfrm>
                <a:off x="5815136" y="2541555"/>
                <a:ext cx="195480" cy="82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E2436B3-8A11-46AE-B363-E054CB3950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06136" y="2532555"/>
                  <a:ext cx="213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B467658-7035-4C6C-B0F1-5736ECC54213}"/>
                    </a:ext>
                  </a:extLst>
                </p14:cNvPr>
                <p14:cNvContentPartPr/>
                <p14:nvPr/>
              </p14:nvContentPartPr>
              <p14:xfrm>
                <a:off x="6066056" y="2570355"/>
                <a:ext cx="91440" cy="83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B467658-7035-4C6C-B0F1-5736ECC5421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57416" y="2561715"/>
                  <a:ext cx="10908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F31D180-30AB-45EB-9EEA-C8BDAE9CA787}"/>
                  </a:ext>
                </a:extLst>
              </p14:cNvPr>
              <p14:cNvContentPartPr/>
              <p14:nvPr/>
            </p14:nvContentPartPr>
            <p14:xfrm>
              <a:off x="4318976" y="1031715"/>
              <a:ext cx="64440" cy="529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F31D180-30AB-45EB-9EEA-C8BDAE9CA78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10336" y="1022715"/>
                <a:ext cx="820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5332F81-73EA-4106-999A-3D31B9B40160}"/>
                  </a:ext>
                </a:extLst>
              </p14:cNvPr>
              <p14:cNvContentPartPr/>
              <p14:nvPr/>
            </p14:nvContentPartPr>
            <p14:xfrm>
              <a:off x="4340576" y="2178315"/>
              <a:ext cx="81000" cy="2030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5332F81-73EA-4106-999A-3D31B9B401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31576" y="2169315"/>
                <a:ext cx="986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7C2FB7-3FC6-448C-9CDF-30EE35615718}"/>
                  </a:ext>
                </a:extLst>
              </p14:cNvPr>
              <p14:cNvContentPartPr/>
              <p14:nvPr/>
            </p14:nvContentPartPr>
            <p14:xfrm>
              <a:off x="4294856" y="1174635"/>
              <a:ext cx="122760" cy="352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7C2FB7-3FC6-448C-9CDF-30EE3561571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85856" y="1165995"/>
                <a:ext cx="1404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6B127C9-3E33-4C0D-BCA0-FCBFD8545F14}"/>
                  </a:ext>
                </a:extLst>
              </p14:cNvPr>
              <p14:cNvContentPartPr/>
              <p14:nvPr/>
            </p14:nvContentPartPr>
            <p14:xfrm>
              <a:off x="4225376" y="2423835"/>
              <a:ext cx="182520" cy="648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6B127C9-3E33-4C0D-BCA0-FCBFD8545F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16736" y="2415195"/>
                <a:ext cx="200160" cy="8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0E576A9B-784E-42CB-A83E-9D8C1583F725}"/>
              </a:ext>
            </a:extLst>
          </p:cNvPr>
          <p:cNvGrpSpPr/>
          <p:nvPr/>
        </p:nvGrpSpPr>
        <p:grpSpPr>
          <a:xfrm>
            <a:off x="5686616" y="577395"/>
            <a:ext cx="860040" cy="748800"/>
            <a:chOff x="5686616" y="577395"/>
            <a:chExt cx="860040" cy="74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E43EF9A-0A30-4973-A72C-81303263CB36}"/>
                    </a:ext>
                  </a:extLst>
                </p14:cNvPr>
                <p14:cNvContentPartPr/>
                <p14:nvPr/>
              </p14:nvContentPartPr>
              <p14:xfrm>
                <a:off x="5755736" y="578475"/>
                <a:ext cx="166680" cy="101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E43EF9A-0A30-4973-A72C-81303263CB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46736" y="569835"/>
                  <a:ext cx="1843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1B16C3F-9762-4BE8-8497-DC21C2F53827}"/>
                    </a:ext>
                  </a:extLst>
                </p14:cNvPr>
                <p14:cNvContentPartPr/>
                <p14:nvPr/>
              </p14:nvContentPartPr>
              <p14:xfrm>
                <a:off x="5954096" y="647235"/>
                <a:ext cx="39960" cy="25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1B16C3F-9762-4BE8-8497-DC21C2F5382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45096" y="638595"/>
                  <a:ext cx="57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65E914B-A7A7-42F3-BEB1-78D94F0C54F7}"/>
                    </a:ext>
                  </a:extLst>
                </p14:cNvPr>
                <p14:cNvContentPartPr/>
                <p14:nvPr/>
              </p14:nvContentPartPr>
              <p14:xfrm>
                <a:off x="5686616" y="832995"/>
                <a:ext cx="144000" cy="57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65E914B-A7A7-42F3-BEB1-78D94F0C54F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77616" y="824355"/>
                  <a:ext cx="161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FBA05CB-9413-4548-AF81-A2822DE5A890}"/>
                    </a:ext>
                  </a:extLst>
                </p14:cNvPr>
                <p14:cNvContentPartPr/>
                <p14:nvPr/>
              </p14:nvContentPartPr>
              <p14:xfrm>
                <a:off x="5866616" y="832635"/>
                <a:ext cx="16200" cy="64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FBA05CB-9413-4548-AF81-A2822DE5A89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57616" y="823995"/>
                  <a:ext cx="33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8C1098-4BE2-4B87-9B37-EAF67D1235C1}"/>
                    </a:ext>
                  </a:extLst>
                </p14:cNvPr>
                <p14:cNvContentPartPr/>
                <p14:nvPr/>
              </p14:nvContentPartPr>
              <p14:xfrm>
                <a:off x="5767256" y="972675"/>
                <a:ext cx="138960" cy="72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8C1098-4BE2-4B87-9B37-EAF67D1235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58256" y="964035"/>
                  <a:ext cx="156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3976C37-BACC-41B7-8E13-F637E48C52B0}"/>
                    </a:ext>
                  </a:extLst>
                </p14:cNvPr>
                <p14:cNvContentPartPr/>
                <p14:nvPr/>
              </p14:nvContentPartPr>
              <p14:xfrm>
                <a:off x="5896496" y="992115"/>
                <a:ext cx="67320" cy="90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3976C37-BACC-41B7-8E13-F637E48C52B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87856" y="983115"/>
                  <a:ext cx="84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C6FB6-89B7-42C5-BF0E-D4B2ECE25BA5}"/>
                    </a:ext>
                  </a:extLst>
                </p14:cNvPr>
                <p14:cNvContentPartPr/>
                <p14:nvPr/>
              </p14:nvContentPartPr>
              <p14:xfrm>
                <a:off x="5721896" y="1180035"/>
                <a:ext cx="173880" cy="72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C6FB6-89B7-42C5-BF0E-D4B2ECE25BA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12896" y="1171035"/>
                  <a:ext cx="191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2766886-A562-4594-88AB-A593F15CD599}"/>
                    </a:ext>
                  </a:extLst>
                </p14:cNvPr>
                <p14:cNvContentPartPr/>
                <p14:nvPr/>
              </p14:nvContentPartPr>
              <p14:xfrm>
                <a:off x="5891096" y="1213875"/>
                <a:ext cx="66240" cy="88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2766886-A562-4594-88AB-A593F15CD59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82096" y="1204875"/>
                  <a:ext cx="83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71BBE11-EAFF-4137-9747-A8BDFB016D0E}"/>
                    </a:ext>
                  </a:extLst>
                </p14:cNvPr>
                <p14:cNvContentPartPr/>
                <p14:nvPr/>
              </p14:nvContentPartPr>
              <p14:xfrm>
                <a:off x="6175136" y="642195"/>
                <a:ext cx="91800" cy="125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71BBE11-EAFF-4137-9747-A8BDFB016D0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66496" y="633555"/>
                  <a:ext cx="109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D8E9934-2265-4A30-9267-E079C3D8FA93}"/>
                    </a:ext>
                  </a:extLst>
                </p14:cNvPr>
                <p14:cNvContentPartPr/>
                <p14:nvPr/>
              </p14:nvContentPartPr>
              <p14:xfrm>
                <a:off x="6318056" y="577395"/>
                <a:ext cx="60840" cy="56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D8E9934-2265-4A30-9267-E079C3D8FA9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09416" y="568755"/>
                  <a:ext cx="78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76891FC-B4D8-4DA0-A983-36EA4AF97D8D}"/>
                    </a:ext>
                  </a:extLst>
                </p14:cNvPr>
                <p14:cNvContentPartPr/>
                <p14:nvPr/>
              </p14:nvContentPartPr>
              <p14:xfrm>
                <a:off x="6318056" y="686475"/>
                <a:ext cx="87480" cy="80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76891FC-B4D8-4DA0-A983-36EA4AF97D8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09416" y="677835"/>
                  <a:ext cx="105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E891B42-0BE0-48A7-B0A0-CA7E78D88D24}"/>
                    </a:ext>
                  </a:extLst>
                </p14:cNvPr>
                <p14:cNvContentPartPr/>
                <p14:nvPr/>
              </p14:nvContentPartPr>
              <p14:xfrm>
                <a:off x="6435776" y="600795"/>
                <a:ext cx="92160" cy="74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E891B42-0BE0-48A7-B0A0-CA7E78D88D2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27136" y="591795"/>
                  <a:ext cx="1098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EE90445-797A-49F7-8B1C-52010391A868}"/>
                    </a:ext>
                  </a:extLst>
                </p14:cNvPr>
                <p14:cNvContentPartPr/>
                <p14:nvPr/>
              </p14:nvContentPartPr>
              <p14:xfrm>
                <a:off x="6208976" y="893835"/>
                <a:ext cx="76680" cy="110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EE90445-797A-49F7-8B1C-52010391A8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99976" y="885195"/>
                  <a:ext cx="94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D703F8C-F4EE-4664-A91E-56F50C0159BE}"/>
                    </a:ext>
                  </a:extLst>
                </p14:cNvPr>
                <p14:cNvContentPartPr/>
                <p14:nvPr/>
              </p14:nvContentPartPr>
              <p14:xfrm>
                <a:off x="6341096" y="930195"/>
                <a:ext cx="66960" cy="68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D703F8C-F4EE-4664-A91E-56F50C0159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32456" y="921555"/>
                  <a:ext cx="846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8E06B20-832B-42DF-BABA-5419B84CA447}"/>
                    </a:ext>
                  </a:extLst>
                </p14:cNvPr>
                <p14:cNvContentPartPr/>
                <p14:nvPr/>
              </p14:nvContentPartPr>
              <p14:xfrm>
                <a:off x="6244616" y="854955"/>
                <a:ext cx="50400" cy="50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8E06B20-832B-42DF-BABA-5419B84CA44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35976" y="845955"/>
                  <a:ext cx="68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212E04D-4B47-4D24-B984-0A8B78EA6F86}"/>
                    </a:ext>
                  </a:extLst>
                </p14:cNvPr>
                <p14:cNvContentPartPr/>
                <p14:nvPr/>
              </p14:nvContentPartPr>
              <p14:xfrm>
                <a:off x="6286376" y="1045755"/>
                <a:ext cx="1080" cy="10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212E04D-4B47-4D24-B984-0A8B78EA6F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77376" y="1036755"/>
                  <a:ext cx="18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E36DCEF-D83F-4ABF-A522-A73F1F4103AD}"/>
                    </a:ext>
                  </a:extLst>
                </p14:cNvPr>
                <p14:cNvContentPartPr/>
                <p14:nvPr/>
              </p14:nvContentPartPr>
              <p14:xfrm>
                <a:off x="6274496" y="1100475"/>
                <a:ext cx="5040" cy="7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E36DCEF-D83F-4ABF-A522-A73F1F4103A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65856" y="1091475"/>
                  <a:ext cx="22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2D34A7B-1F9F-4416-AD8A-DDE2D930B094}"/>
                    </a:ext>
                  </a:extLst>
                </p14:cNvPr>
                <p14:cNvContentPartPr/>
                <p14:nvPr/>
              </p14:nvContentPartPr>
              <p14:xfrm>
                <a:off x="6260816" y="1075275"/>
                <a:ext cx="61560" cy="101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2D34A7B-1F9F-4416-AD8A-DDE2D930B09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51816" y="1066275"/>
                  <a:ext cx="79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2A4D400-B00E-4D22-AC21-C7BE1C9DEECA}"/>
                    </a:ext>
                  </a:extLst>
                </p14:cNvPr>
                <p14:cNvContentPartPr/>
                <p14:nvPr/>
              </p14:nvContentPartPr>
              <p14:xfrm>
                <a:off x="6379256" y="1124595"/>
                <a:ext cx="77400" cy="63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2A4D400-B00E-4D22-AC21-C7BE1C9DEEC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70616" y="1115955"/>
                  <a:ext cx="95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3BB2914-DC43-45CF-94D8-21A525561D3E}"/>
                    </a:ext>
                  </a:extLst>
                </p14:cNvPr>
                <p14:cNvContentPartPr/>
                <p14:nvPr/>
              </p14:nvContentPartPr>
              <p14:xfrm>
                <a:off x="6487256" y="1066995"/>
                <a:ext cx="59400" cy="43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3BB2914-DC43-45CF-94D8-21A525561D3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78616" y="1057995"/>
                  <a:ext cx="770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4A8DB03-A44F-4599-A2AD-7D2BEDA974A3}"/>
                    </a:ext>
                  </a:extLst>
                </p14:cNvPr>
                <p14:cNvContentPartPr/>
                <p14:nvPr/>
              </p14:nvContentPartPr>
              <p14:xfrm>
                <a:off x="6272336" y="1223595"/>
                <a:ext cx="67680" cy="88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4A8DB03-A44F-4599-A2AD-7D2BEDA974A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63336" y="1214595"/>
                  <a:ext cx="85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18A3BD8-8046-41ED-8554-9957FE4D2D48}"/>
                    </a:ext>
                  </a:extLst>
                </p14:cNvPr>
                <p14:cNvContentPartPr/>
                <p14:nvPr/>
              </p14:nvContentPartPr>
              <p14:xfrm>
                <a:off x="6368456" y="1249155"/>
                <a:ext cx="63360" cy="77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18A3BD8-8046-41ED-8554-9957FE4D2D4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59456" y="1240155"/>
                  <a:ext cx="81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EF6D879-8EED-4C9F-9024-C4C1E8A92F24}"/>
                    </a:ext>
                  </a:extLst>
                </p14:cNvPr>
                <p14:cNvContentPartPr/>
                <p14:nvPr/>
              </p14:nvContentPartPr>
              <p14:xfrm>
                <a:off x="6006296" y="683595"/>
                <a:ext cx="140040" cy="68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EF6D879-8EED-4C9F-9024-C4C1E8A92F2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97296" y="674595"/>
                  <a:ext cx="157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E96EFD6-D745-4E52-85CD-25777EEBCB5A}"/>
                    </a:ext>
                  </a:extLst>
                </p14:cNvPr>
                <p14:cNvContentPartPr/>
                <p14:nvPr/>
              </p14:nvContentPartPr>
              <p14:xfrm>
                <a:off x="6113576" y="589635"/>
                <a:ext cx="47160" cy="68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E96EFD6-D745-4E52-85CD-25777EEBCB5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04576" y="580995"/>
                  <a:ext cx="64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F0E0ECC-6320-433A-8A60-E9124170EFB5}"/>
                    </a:ext>
                  </a:extLst>
                </p14:cNvPr>
                <p14:cNvContentPartPr/>
                <p14:nvPr/>
              </p14:nvContentPartPr>
              <p14:xfrm>
                <a:off x="6063536" y="881235"/>
                <a:ext cx="114840" cy="82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F0E0ECC-6320-433A-8A60-E9124170EFB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54536" y="872235"/>
                  <a:ext cx="132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27814D7-4826-4169-BF00-BA4ED9DD6C56}"/>
                    </a:ext>
                  </a:extLst>
                </p14:cNvPr>
                <p14:cNvContentPartPr/>
                <p14:nvPr/>
              </p14:nvContentPartPr>
              <p14:xfrm>
                <a:off x="6185576" y="824355"/>
                <a:ext cx="36360" cy="38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27814D7-4826-4169-BF00-BA4ED9DD6C5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76576" y="815715"/>
                  <a:ext cx="54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BE59C13-7673-408B-9813-9C2F5E3B4B0C}"/>
                    </a:ext>
                  </a:extLst>
                </p14:cNvPr>
                <p14:cNvContentPartPr/>
                <p14:nvPr/>
              </p14:nvContentPartPr>
              <p14:xfrm>
                <a:off x="6080096" y="1059075"/>
                <a:ext cx="123840" cy="71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BE59C13-7673-408B-9813-9C2F5E3B4B0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71456" y="1050435"/>
                  <a:ext cx="141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46FDC98-CC58-44AE-8A45-60CE77B2680E}"/>
                    </a:ext>
                  </a:extLst>
                </p14:cNvPr>
                <p14:cNvContentPartPr/>
                <p14:nvPr/>
              </p14:nvContentPartPr>
              <p14:xfrm>
                <a:off x="6201056" y="1039995"/>
                <a:ext cx="49680" cy="66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46FDC98-CC58-44AE-8A45-60CE77B2680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92416" y="1031355"/>
                  <a:ext cx="67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3B6EEEE-ACD0-436E-9F56-B25082E2999E}"/>
                    </a:ext>
                  </a:extLst>
                </p14:cNvPr>
                <p14:cNvContentPartPr/>
                <p14:nvPr/>
              </p14:nvContentPartPr>
              <p14:xfrm>
                <a:off x="6069296" y="1217115"/>
                <a:ext cx="131400" cy="88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3B6EEEE-ACD0-436E-9F56-B25082E2999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60296" y="1208475"/>
                  <a:ext cx="1490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F0F817A-E405-46B8-BB34-399F24A2ECC9}"/>
                    </a:ext>
                  </a:extLst>
                </p14:cNvPr>
                <p14:cNvContentPartPr/>
                <p14:nvPr/>
              </p14:nvContentPartPr>
              <p14:xfrm>
                <a:off x="6182336" y="1201635"/>
                <a:ext cx="61200" cy="60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F0F817A-E405-46B8-BB34-399F24A2ECC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73336" y="1192635"/>
                  <a:ext cx="78840" cy="7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864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AB87D-8B9C-48A4-BEDC-59C3E609D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745" y="6367"/>
            <a:ext cx="5479255" cy="275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288E0-92AD-476C-B3AD-5D4A2777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" y="1714500"/>
            <a:ext cx="5025964" cy="314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56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846C96-4F24-4F75-9651-86710CD6F5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9CD45-8C7F-4493-AF1E-E705E8F44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217" y="52388"/>
            <a:ext cx="5347782" cy="1915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A27E8-F8F0-423B-83C7-765A2E259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53" y="1907332"/>
            <a:ext cx="5347782" cy="32361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CCF842E-B726-4C43-B4F7-45AC01051130}"/>
                  </a:ext>
                </a:extLst>
              </p14:cNvPr>
              <p14:cNvContentPartPr/>
              <p14:nvPr/>
            </p14:nvContentPartPr>
            <p14:xfrm>
              <a:off x="623936" y="4193955"/>
              <a:ext cx="90360" cy="148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CCF842E-B726-4C43-B4F7-45AC010511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4936" y="4184955"/>
                <a:ext cx="1080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D4C6234-1725-414B-A512-FA53454DBEE9}"/>
                  </a:ext>
                </a:extLst>
              </p14:cNvPr>
              <p14:cNvContentPartPr/>
              <p14:nvPr/>
            </p14:nvContentPartPr>
            <p14:xfrm>
              <a:off x="699896" y="3851955"/>
              <a:ext cx="51480" cy="138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D4C6234-1725-414B-A512-FA53454DBE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256" y="3842955"/>
                <a:ext cx="6912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6C15AD6-B997-4673-9558-EA9E1B85A752}"/>
              </a:ext>
            </a:extLst>
          </p:cNvPr>
          <p:cNvGrpSpPr/>
          <p:nvPr/>
        </p:nvGrpSpPr>
        <p:grpSpPr>
          <a:xfrm>
            <a:off x="6013136" y="2632995"/>
            <a:ext cx="3084840" cy="238680"/>
            <a:chOff x="6013136" y="2632995"/>
            <a:chExt cx="308484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498D8AA-D69D-48EF-A5A2-B99A0E069A4F}"/>
                    </a:ext>
                  </a:extLst>
                </p14:cNvPr>
                <p14:cNvContentPartPr/>
                <p14:nvPr/>
              </p14:nvContentPartPr>
              <p14:xfrm>
                <a:off x="6013136" y="2759715"/>
                <a:ext cx="114840" cy="111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498D8AA-D69D-48EF-A5A2-B99A0E069A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04136" y="2751075"/>
                  <a:ext cx="132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C16B7F7-A024-4526-B01C-3819FA4F3771}"/>
                    </a:ext>
                  </a:extLst>
                </p14:cNvPr>
                <p14:cNvContentPartPr/>
                <p14:nvPr/>
              </p14:nvContentPartPr>
              <p14:xfrm>
                <a:off x="6209696" y="2632995"/>
                <a:ext cx="69840" cy="66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C16B7F7-A024-4526-B01C-3819FA4F37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01056" y="2624355"/>
                  <a:ext cx="87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348873C-C8A6-452C-B1C6-34A8E439604F}"/>
                    </a:ext>
                  </a:extLst>
                </p14:cNvPr>
                <p14:cNvContentPartPr/>
                <p14:nvPr/>
              </p14:nvContentPartPr>
              <p14:xfrm>
                <a:off x="6302576" y="2726235"/>
                <a:ext cx="2795400" cy="65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348873C-C8A6-452C-B1C6-34A8E43960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93936" y="2717595"/>
                  <a:ext cx="2813040" cy="8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C5CEBA3-3436-4B3F-8F6C-17798A702AB2}"/>
                  </a:ext>
                </a:extLst>
              </p14:cNvPr>
              <p14:cNvContentPartPr/>
              <p14:nvPr/>
            </p14:nvContentPartPr>
            <p14:xfrm>
              <a:off x="6279536" y="2890755"/>
              <a:ext cx="50400" cy="8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C5CEBA3-3436-4B3F-8F6C-17798A702AB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70536" y="2882115"/>
                <a:ext cx="680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71AC096-A0D5-4591-A077-B70B2B5AC664}"/>
                  </a:ext>
                </a:extLst>
              </p14:cNvPr>
              <p14:cNvContentPartPr/>
              <p14:nvPr/>
            </p14:nvContentPartPr>
            <p14:xfrm>
              <a:off x="6284936" y="2905875"/>
              <a:ext cx="62640" cy="36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71AC096-A0D5-4591-A077-B70B2B5AC66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76296" y="2897235"/>
                <a:ext cx="802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F47F304-8FF2-4DDF-B045-D20150683F84}"/>
                  </a:ext>
                </a:extLst>
              </p14:cNvPr>
              <p14:cNvContentPartPr/>
              <p14:nvPr/>
            </p14:nvContentPartPr>
            <p14:xfrm>
              <a:off x="6266576" y="2868435"/>
              <a:ext cx="43920" cy="36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F47F304-8FF2-4DDF-B045-D20150683F8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57936" y="2859795"/>
                <a:ext cx="615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0080984-D4FE-4D1E-91D9-9DA90AC6625A}"/>
                  </a:ext>
                </a:extLst>
              </p14:cNvPr>
              <p14:cNvContentPartPr/>
              <p14:nvPr/>
            </p14:nvContentPartPr>
            <p14:xfrm>
              <a:off x="6141296" y="3374235"/>
              <a:ext cx="616320" cy="1785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0080984-D4FE-4D1E-91D9-9DA90AC6625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32296" y="3365595"/>
                <a:ext cx="633960" cy="19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C64370E1-C6BF-44A7-A060-99008A1479DE}"/>
              </a:ext>
            </a:extLst>
          </p:cNvPr>
          <p:cNvGrpSpPr/>
          <p:nvPr/>
        </p:nvGrpSpPr>
        <p:grpSpPr>
          <a:xfrm>
            <a:off x="7250096" y="3272355"/>
            <a:ext cx="1234800" cy="386280"/>
            <a:chOff x="7250096" y="3272355"/>
            <a:chExt cx="123480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4736052-4A41-4DC9-93CF-061E859776D1}"/>
                    </a:ext>
                  </a:extLst>
                </p14:cNvPr>
                <p14:cNvContentPartPr/>
                <p14:nvPr/>
              </p14:nvContentPartPr>
              <p14:xfrm>
                <a:off x="7250096" y="3272355"/>
                <a:ext cx="1234800" cy="228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4736052-4A41-4DC9-93CF-061E859776D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41096" y="3263715"/>
                  <a:ext cx="12524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CFB5FE3-701F-4AB2-9C77-EDAD8A69F637}"/>
                    </a:ext>
                  </a:extLst>
                </p14:cNvPr>
                <p14:cNvContentPartPr/>
                <p14:nvPr/>
              </p14:nvContentPartPr>
              <p14:xfrm>
                <a:off x="7716656" y="3538035"/>
                <a:ext cx="441720" cy="120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CFB5FE3-701F-4AB2-9C77-EDAD8A69F63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07656" y="3529035"/>
                  <a:ext cx="45936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451916-BFC3-4498-B71F-BE9DB965A5D2}"/>
              </a:ext>
            </a:extLst>
          </p:cNvPr>
          <p:cNvGrpSpPr/>
          <p:nvPr/>
        </p:nvGrpSpPr>
        <p:grpSpPr>
          <a:xfrm>
            <a:off x="7710536" y="3752235"/>
            <a:ext cx="551520" cy="233640"/>
            <a:chOff x="7710536" y="3752235"/>
            <a:chExt cx="551520" cy="23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C70F94A-BA69-48D4-8FB7-EBBAFD724773}"/>
                    </a:ext>
                  </a:extLst>
                </p14:cNvPr>
                <p14:cNvContentPartPr/>
                <p14:nvPr/>
              </p14:nvContentPartPr>
              <p14:xfrm>
                <a:off x="7710536" y="3769515"/>
                <a:ext cx="116280" cy="131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C70F94A-BA69-48D4-8FB7-EBBAFD72477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01536" y="3760875"/>
                  <a:ext cx="133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65698ED-93DC-49D2-884D-5A2B8657B573}"/>
                    </a:ext>
                  </a:extLst>
                </p14:cNvPr>
                <p14:cNvContentPartPr/>
                <p14:nvPr/>
              </p14:nvContentPartPr>
              <p14:xfrm>
                <a:off x="7846256" y="3850875"/>
                <a:ext cx="53640" cy="48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65698ED-93DC-49D2-884D-5A2B8657B5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37616" y="3842235"/>
                  <a:ext cx="712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75B3E9E-5A58-4184-829C-E0079D21C8A5}"/>
                    </a:ext>
                  </a:extLst>
                </p14:cNvPr>
                <p14:cNvContentPartPr/>
                <p14:nvPr/>
              </p14:nvContentPartPr>
              <p14:xfrm>
                <a:off x="7985936" y="3752235"/>
                <a:ext cx="10080" cy="131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75B3E9E-5A58-4184-829C-E0079D21C8A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76936" y="3743595"/>
                  <a:ext cx="27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76B6D33-CAA1-4952-A8B1-1C64A75250EB}"/>
                    </a:ext>
                  </a:extLst>
                </p14:cNvPr>
                <p14:cNvContentPartPr/>
                <p14:nvPr/>
              </p14:nvContentPartPr>
              <p14:xfrm>
                <a:off x="8064056" y="3793995"/>
                <a:ext cx="198000" cy="191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76B6D33-CAA1-4952-A8B1-1C64A75250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055056" y="3784995"/>
                  <a:ext cx="215640" cy="20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8406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4DAA5C-3E4D-4F95-8582-E9C844FB3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DF2BD-D720-4140-AB70-A895CAFC6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245" y="126207"/>
            <a:ext cx="5819774" cy="715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BBC3A1-D607-4F3F-856E-B21C9E7FA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49" y="1709572"/>
            <a:ext cx="4867352" cy="304027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6A60A11-85C6-4BEE-B34B-244E92B0449B}"/>
              </a:ext>
            </a:extLst>
          </p:cNvPr>
          <p:cNvGrpSpPr/>
          <p:nvPr/>
        </p:nvGrpSpPr>
        <p:grpSpPr>
          <a:xfrm>
            <a:off x="3521576" y="2493675"/>
            <a:ext cx="184320" cy="75960"/>
            <a:chOff x="3521576" y="2493675"/>
            <a:chExt cx="184320" cy="7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CF6231C-2DB1-4EE9-8120-6181DCD68C9E}"/>
                    </a:ext>
                  </a:extLst>
                </p14:cNvPr>
                <p14:cNvContentPartPr/>
                <p14:nvPr/>
              </p14:nvContentPartPr>
              <p14:xfrm>
                <a:off x="3521576" y="2510955"/>
                <a:ext cx="126000" cy="58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CF6231C-2DB1-4EE9-8120-6181DCD68C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2936" y="2501955"/>
                  <a:ext cx="1436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178721F-ECF2-4AC5-A460-45CE41E91D1F}"/>
                    </a:ext>
                  </a:extLst>
                </p14:cNvPr>
                <p14:cNvContentPartPr/>
                <p14:nvPr/>
              </p14:nvContentPartPr>
              <p14:xfrm>
                <a:off x="3698696" y="2493675"/>
                <a:ext cx="7200" cy="58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178721F-ECF2-4AC5-A460-45CE41E91D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89696" y="2484675"/>
                  <a:ext cx="2484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EC257D-0941-4C9A-A82B-B6EAAE3D8464}"/>
              </a:ext>
            </a:extLst>
          </p:cNvPr>
          <p:cNvGrpSpPr/>
          <p:nvPr/>
        </p:nvGrpSpPr>
        <p:grpSpPr>
          <a:xfrm>
            <a:off x="3462176" y="2711115"/>
            <a:ext cx="241200" cy="89280"/>
            <a:chOff x="3462176" y="2711115"/>
            <a:chExt cx="241200" cy="8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3139788-A697-4FBA-B346-40492F178A08}"/>
                    </a:ext>
                  </a:extLst>
                </p14:cNvPr>
                <p14:cNvContentPartPr/>
                <p14:nvPr/>
              </p14:nvContentPartPr>
              <p14:xfrm>
                <a:off x="3462176" y="2711115"/>
                <a:ext cx="132480" cy="65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3139788-A697-4FBA-B346-40492F178A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53536" y="2702115"/>
                  <a:ext cx="150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F1F1A5A-29F5-490C-AF3F-FCB7D41C5F01}"/>
                    </a:ext>
                  </a:extLst>
                </p14:cNvPr>
                <p14:cNvContentPartPr/>
                <p14:nvPr/>
              </p14:nvContentPartPr>
              <p14:xfrm>
                <a:off x="3649016" y="2732355"/>
                <a:ext cx="54360" cy="68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F1F1A5A-29F5-490C-AF3F-FCB7D41C5F0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40016" y="2723715"/>
                  <a:ext cx="7200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79698E-8C62-4B05-917D-B357A00371DA}"/>
              </a:ext>
            </a:extLst>
          </p:cNvPr>
          <p:cNvGrpSpPr/>
          <p:nvPr/>
        </p:nvGrpSpPr>
        <p:grpSpPr>
          <a:xfrm>
            <a:off x="3444176" y="3405555"/>
            <a:ext cx="294480" cy="69120"/>
            <a:chOff x="3444176" y="3405555"/>
            <a:chExt cx="294480" cy="6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C86E06-E08E-48AD-BEA5-A1F7DD6A1587}"/>
                    </a:ext>
                  </a:extLst>
                </p14:cNvPr>
                <p14:cNvContentPartPr/>
                <p14:nvPr/>
              </p14:nvContentPartPr>
              <p14:xfrm>
                <a:off x="3444176" y="3405555"/>
                <a:ext cx="153360" cy="59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C86E06-E08E-48AD-BEA5-A1F7DD6A15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35536" y="3396915"/>
                  <a:ext cx="1710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03D499F-9C53-4B61-BCD1-12A79CF1FB88}"/>
                    </a:ext>
                  </a:extLst>
                </p14:cNvPr>
                <p14:cNvContentPartPr/>
                <p14:nvPr/>
              </p14:nvContentPartPr>
              <p14:xfrm>
                <a:off x="3636776" y="3441195"/>
                <a:ext cx="101880" cy="33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03D499F-9C53-4B61-BCD1-12A79CF1FB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27776" y="3432195"/>
                  <a:ext cx="11952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1C26B7-DB8A-4E3C-A27B-B6A7C944ED06}"/>
              </a:ext>
            </a:extLst>
          </p:cNvPr>
          <p:cNvGrpSpPr/>
          <p:nvPr/>
        </p:nvGrpSpPr>
        <p:grpSpPr>
          <a:xfrm>
            <a:off x="3463616" y="3828915"/>
            <a:ext cx="276480" cy="94680"/>
            <a:chOff x="3463616" y="3828915"/>
            <a:chExt cx="276480" cy="9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2DB5509-8B54-4A88-BB7B-87AE63759BD0}"/>
                    </a:ext>
                  </a:extLst>
                </p14:cNvPr>
                <p14:cNvContentPartPr/>
                <p14:nvPr/>
              </p14:nvContentPartPr>
              <p14:xfrm>
                <a:off x="3463616" y="3828915"/>
                <a:ext cx="177840" cy="69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2DB5509-8B54-4A88-BB7B-87AE63759BD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54616" y="3820275"/>
                  <a:ext cx="1954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421CF38-F068-4246-BA23-70F2F0106F73}"/>
                    </a:ext>
                  </a:extLst>
                </p14:cNvPr>
                <p14:cNvContentPartPr/>
                <p14:nvPr/>
              </p14:nvContentPartPr>
              <p14:xfrm>
                <a:off x="3669176" y="3869595"/>
                <a:ext cx="70920" cy="54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421CF38-F068-4246-BA23-70F2F0106F7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60536" y="3860595"/>
                  <a:ext cx="88560" cy="7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357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763339-F8DC-4E35-A65E-2FAAE594CA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C298A-9945-405B-BE7F-471889A90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3" y="254794"/>
            <a:ext cx="6798468" cy="813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B1637C-8979-4B1E-BD38-1D86662C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269" y="871715"/>
            <a:ext cx="2432369" cy="4303198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74C88D9-D0F2-4F24-B5A9-64DFC1A2F9CE}"/>
              </a:ext>
            </a:extLst>
          </p:cNvPr>
          <p:cNvGrpSpPr/>
          <p:nvPr/>
        </p:nvGrpSpPr>
        <p:grpSpPr>
          <a:xfrm>
            <a:off x="4747736" y="1832659"/>
            <a:ext cx="3591360" cy="2854440"/>
            <a:chOff x="4747736" y="1832659"/>
            <a:chExt cx="3591360" cy="28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E5652B6-8629-4944-8C67-BB07BED4E6AF}"/>
                    </a:ext>
                  </a:extLst>
                </p14:cNvPr>
                <p14:cNvContentPartPr/>
                <p14:nvPr/>
              </p14:nvContentPartPr>
              <p14:xfrm>
                <a:off x="5062376" y="2186179"/>
                <a:ext cx="2765880" cy="97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E5652B6-8629-4944-8C67-BB07BED4E6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53736" y="2177179"/>
                  <a:ext cx="2783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15BF40-9214-476D-8B8F-A9344B15A8D6}"/>
                    </a:ext>
                  </a:extLst>
                </p14:cNvPr>
                <p14:cNvContentPartPr/>
                <p14:nvPr/>
              </p14:nvContentPartPr>
              <p14:xfrm>
                <a:off x="6719096" y="1899619"/>
                <a:ext cx="57960" cy="1705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15BF40-9214-476D-8B8F-A9344B15A8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10456" y="1890979"/>
                  <a:ext cx="75600" cy="172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F239E2-9624-4E9B-A672-36326248D478}"/>
                    </a:ext>
                  </a:extLst>
                </p14:cNvPr>
                <p14:cNvContentPartPr/>
                <p14:nvPr/>
              </p14:nvContentPartPr>
              <p14:xfrm>
                <a:off x="5175776" y="1893859"/>
                <a:ext cx="113760" cy="151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F239E2-9624-4E9B-A672-36326248D4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67136" y="1885219"/>
                  <a:ext cx="131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311C2A-DBF8-43C9-9AE2-3E15564B914C}"/>
                    </a:ext>
                  </a:extLst>
                </p14:cNvPr>
                <p14:cNvContentPartPr/>
                <p14:nvPr/>
              </p14:nvContentPartPr>
              <p14:xfrm>
                <a:off x="5187296" y="1988539"/>
                <a:ext cx="73080" cy="11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311C2A-DBF8-43C9-9AE2-3E15564B91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78296" y="1979899"/>
                  <a:ext cx="907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6E03616-5B0E-43AC-8CE9-40635679FFD7}"/>
                    </a:ext>
                  </a:extLst>
                </p14:cNvPr>
                <p14:cNvContentPartPr/>
                <p14:nvPr/>
              </p14:nvContentPartPr>
              <p14:xfrm>
                <a:off x="5348216" y="1892779"/>
                <a:ext cx="149760" cy="180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6E03616-5B0E-43AC-8CE9-40635679FF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39576" y="1883779"/>
                  <a:ext cx="1674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57884A9-B05B-40BB-874B-8C0D4A27ABFD}"/>
                    </a:ext>
                  </a:extLst>
                </p14:cNvPr>
                <p14:cNvContentPartPr/>
                <p14:nvPr/>
              </p14:nvContentPartPr>
              <p14:xfrm>
                <a:off x="5577176" y="1926619"/>
                <a:ext cx="142560" cy="151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57884A9-B05B-40BB-874B-8C0D4A27ABF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68536" y="1917619"/>
                  <a:ext cx="160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768073F-C26B-48B1-A2B4-D823D8970D00}"/>
                    </a:ext>
                  </a:extLst>
                </p14:cNvPr>
                <p14:cNvContentPartPr/>
                <p14:nvPr/>
              </p14:nvContentPartPr>
              <p14:xfrm>
                <a:off x="5794256" y="1910059"/>
                <a:ext cx="178560" cy="190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768073F-C26B-48B1-A2B4-D823D8970D0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85256" y="1901419"/>
                  <a:ext cx="196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DCC1400-D568-4A02-A6F4-AC8D4618F0DD}"/>
                    </a:ext>
                  </a:extLst>
                </p14:cNvPr>
                <p14:cNvContentPartPr/>
                <p14:nvPr/>
              </p14:nvContentPartPr>
              <p14:xfrm>
                <a:off x="6020696" y="1920499"/>
                <a:ext cx="106560" cy="171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DCC1400-D568-4A02-A6F4-AC8D4618F0D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12056" y="1911499"/>
                  <a:ext cx="124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CEFD14D-E51B-4CF8-995F-660CDA43E327}"/>
                    </a:ext>
                  </a:extLst>
                </p14:cNvPr>
                <p14:cNvContentPartPr/>
                <p14:nvPr/>
              </p14:nvContentPartPr>
              <p14:xfrm>
                <a:off x="6071096" y="2016259"/>
                <a:ext cx="54720" cy="14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CEFD14D-E51B-4CF8-995F-660CDA43E32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62096" y="2007259"/>
                  <a:ext cx="72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16D2DA9-F3F2-4AD7-8127-DBA1A9136C40}"/>
                    </a:ext>
                  </a:extLst>
                </p14:cNvPr>
                <p14:cNvContentPartPr/>
                <p14:nvPr/>
              </p14:nvContentPartPr>
              <p14:xfrm>
                <a:off x="5460896" y="1832659"/>
                <a:ext cx="130680" cy="1625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16D2DA9-F3F2-4AD7-8127-DBA1A9136C4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51896" y="1823659"/>
                  <a:ext cx="148320" cy="16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B20B46A-A537-4B00-8469-FBF90BCE16D6}"/>
                    </a:ext>
                  </a:extLst>
                </p14:cNvPr>
                <p14:cNvContentPartPr/>
                <p14:nvPr/>
              </p14:nvContentPartPr>
              <p14:xfrm>
                <a:off x="4906136" y="3112819"/>
                <a:ext cx="3432960" cy="159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B20B46A-A537-4B00-8469-FBF90BCE16D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97496" y="3104179"/>
                  <a:ext cx="3450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E99106-A2E9-43EC-85A5-57CB03E64158}"/>
                    </a:ext>
                  </a:extLst>
                </p14:cNvPr>
                <p14:cNvContentPartPr/>
                <p14:nvPr/>
              </p14:nvContentPartPr>
              <p14:xfrm>
                <a:off x="6366296" y="3523219"/>
                <a:ext cx="386640" cy="1128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E99106-A2E9-43EC-85A5-57CB03E6415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57296" y="3514579"/>
                  <a:ext cx="404280" cy="11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7EA7073-3B81-4B66-8324-A0EC23594767}"/>
                    </a:ext>
                  </a:extLst>
                </p14:cNvPr>
                <p14:cNvContentPartPr/>
                <p14:nvPr/>
              </p14:nvContentPartPr>
              <p14:xfrm>
                <a:off x="5275136" y="3464179"/>
                <a:ext cx="138960" cy="1222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7EA7073-3B81-4B66-8324-A0EC235947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66136" y="3455179"/>
                  <a:ext cx="156600" cy="12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71648F1-A1B2-4391-870D-D4E3D5492E0D}"/>
                    </a:ext>
                  </a:extLst>
                </p14:cNvPr>
                <p14:cNvContentPartPr/>
                <p14:nvPr/>
              </p14:nvContentPartPr>
              <p14:xfrm>
                <a:off x="4910456" y="3680899"/>
                <a:ext cx="1881720" cy="113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71648F1-A1B2-4391-870D-D4E3D5492E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01456" y="3671899"/>
                  <a:ext cx="1899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1872C79-9098-40D6-8182-3B66782BBD91}"/>
                    </a:ext>
                  </a:extLst>
                </p14:cNvPr>
                <p14:cNvContentPartPr/>
                <p14:nvPr/>
              </p14:nvContentPartPr>
              <p14:xfrm>
                <a:off x="4747736" y="4162579"/>
                <a:ext cx="2084040" cy="144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1872C79-9098-40D6-8182-3B66782BBD9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38736" y="4153939"/>
                  <a:ext cx="2101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C7C4EA0-7A52-483D-B0CC-A414CE6199C3}"/>
                    </a:ext>
                  </a:extLst>
                </p14:cNvPr>
                <p14:cNvContentPartPr/>
                <p14:nvPr/>
              </p14:nvContentPartPr>
              <p14:xfrm>
                <a:off x="5008016" y="2646619"/>
                <a:ext cx="83160" cy="59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C7C4EA0-7A52-483D-B0CC-A414CE6199C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99016" y="2637979"/>
                  <a:ext cx="100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88B3A3A-EED0-4B1D-B687-E86F8786C8C1}"/>
                    </a:ext>
                  </a:extLst>
                </p14:cNvPr>
                <p14:cNvContentPartPr/>
                <p14:nvPr/>
              </p14:nvContentPartPr>
              <p14:xfrm>
                <a:off x="5184056" y="2652019"/>
                <a:ext cx="60840" cy="64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88B3A3A-EED0-4B1D-B687-E86F8786C8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75416" y="2643019"/>
                  <a:ext cx="784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FD56F39-40C7-4582-AC5F-EEB4244FEB9C}"/>
                    </a:ext>
                  </a:extLst>
                </p14:cNvPr>
                <p14:cNvContentPartPr/>
                <p14:nvPr/>
              </p14:nvContentPartPr>
              <p14:xfrm>
                <a:off x="4937456" y="3434299"/>
                <a:ext cx="61200" cy="33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FD56F39-40C7-4582-AC5F-EEB4244FEB9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28456" y="3425299"/>
                  <a:ext cx="788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FE7CF36-D0CF-4AC5-B15A-6F9A67E9B654}"/>
                    </a:ext>
                  </a:extLst>
                </p14:cNvPr>
                <p14:cNvContentPartPr/>
                <p14:nvPr/>
              </p14:nvContentPartPr>
              <p14:xfrm>
                <a:off x="5167496" y="3352219"/>
                <a:ext cx="9720" cy="171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E7CF36-D0CF-4AC5-B15A-6F9A67E9B65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58856" y="3343579"/>
                  <a:ext cx="27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9FA5DDB-7837-4254-A02D-0FBA5D2C35B5}"/>
                    </a:ext>
                  </a:extLst>
                </p14:cNvPr>
                <p14:cNvContentPartPr/>
                <p14:nvPr/>
              </p14:nvContentPartPr>
              <p14:xfrm>
                <a:off x="4931696" y="3828499"/>
                <a:ext cx="31680" cy="243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9FA5DDB-7837-4254-A02D-0FBA5D2C35B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23056" y="3819859"/>
                  <a:ext cx="493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B76A3F8-6DE2-4280-9F78-8160EA88531D}"/>
                    </a:ext>
                  </a:extLst>
                </p14:cNvPr>
                <p14:cNvContentPartPr/>
                <p14:nvPr/>
              </p14:nvContentPartPr>
              <p14:xfrm>
                <a:off x="5055896" y="3959179"/>
                <a:ext cx="76320" cy="67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B76A3F8-6DE2-4280-9F78-8160EA88531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46896" y="3950179"/>
                  <a:ext cx="939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416532A-0776-4250-980E-A8D2AF520EA8}"/>
                    </a:ext>
                  </a:extLst>
                </p14:cNvPr>
                <p14:cNvContentPartPr/>
                <p14:nvPr/>
              </p14:nvContentPartPr>
              <p14:xfrm>
                <a:off x="4932416" y="4329259"/>
                <a:ext cx="10440" cy="218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416532A-0776-4250-980E-A8D2AF520E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23776" y="4320259"/>
                  <a:ext cx="28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C315900-F23B-49D1-8F03-291B5B2788B5}"/>
                    </a:ext>
                  </a:extLst>
                </p14:cNvPr>
                <p14:cNvContentPartPr/>
                <p14:nvPr/>
              </p14:nvContentPartPr>
              <p14:xfrm>
                <a:off x="5090816" y="4360939"/>
                <a:ext cx="59400" cy="255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C315900-F23B-49D1-8F03-291B5B2788B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82176" y="4351939"/>
                  <a:ext cx="77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C98D4B9-B1EF-4096-8EC6-BB3CD5E11EFC}"/>
                    </a:ext>
                  </a:extLst>
                </p14:cNvPr>
                <p14:cNvContentPartPr/>
                <p14:nvPr/>
              </p14:nvContentPartPr>
              <p14:xfrm>
                <a:off x="5784896" y="2293099"/>
                <a:ext cx="54720" cy="42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C98D4B9-B1EF-4096-8EC6-BB3CD5E11EF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75896" y="2284459"/>
                  <a:ext cx="723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58CC475-2511-4E0D-A7B2-35FF8C57D974}"/>
                    </a:ext>
                  </a:extLst>
                </p14:cNvPr>
                <p14:cNvContentPartPr/>
                <p14:nvPr/>
              </p14:nvContentPartPr>
              <p14:xfrm>
                <a:off x="5897216" y="2295619"/>
                <a:ext cx="29160" cy="27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58CC475-2511-4E0D-A7B2-35FF8C57D97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88216" y="2286979"/>
                  <a:ext cx="46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666C995-5717-4D77-9D53-53EAFEB082DD}"/>
                    </a:ext>
                  </a:extLst>
                </p14:cNvPr>
                <p14:cNvContentPartPr/>
                <p14:nvPr/>
              </p14:nvContentPartPr>
              <p14:xfrm>
                <a:off x="5982536" y="2289499"/>
                <a:ext cx="35280" cy="21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666C995-5717-4D77-9D53-53EAFEB082D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73536" y="2280859"/>
                  <a:ext cx="52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9601D94-9F4F-461F-A3B8-5240A2C1E1B5}"/>
                    </a:ext>
                  </a:extLst>
                </p14:cNvPr>
                <p14:cNvContentPartPr/>
                <p14:nvPr/>
              </p14:nvContentPartPr>
              <p14:xfrm>
                <a:off x="5769416" y="3227659"/>
                <a:ext cx="54360" cy="34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9601D94-9F4F-461F-A3B8-5240A2C1E1B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60416" y="3219019"/>
                  <a:ext cx="72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84B70B5-39A4-4724-96E7-5A39D62B2420}"/>
                    </a:ext>
                  </a:extLst>
                </p14:cNvPr>
                <p14:cNvContentPartPr/>
                <p14:nvPr/>
              </p14:nvContentPartPr>
              <p14:xfrm>
                <a:off x="5920976" y="3236299"/>
                <a:ext cx="32040" cy="24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84B70B5-39A4-4724-96E7-5A39D62B242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12336" y="3227299"/>
                  <a:ext cx="49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5746ECA-B35F-4865-8D0E-E5B9BFA33101}"/>
                    </a:ext>
                  </a:extLst>
                </p14:cNvPr>
                <p14:cNvContentPartPr/>
                <p14:nvPr/>
              </p14:nvContentPartPr>
              <p14:xfrm>
                <a:off x="6046616" y="3225499"/>
                <a:ext cx="43200" cy="23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5746ECA-B35F-4865-8D0E-E5B9BFA3310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37976" y="3216499"/>
                  <a:ext cx="60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0C72FA0-C78B-4312-8BF4-B6EA8AF72829}"/>
                    </a:ext>
                  </a:extLst>
                </p14:cNvPr>
                <p14:cNvContentPartPr/>
                <p14:nvPr/>
              </p14:nvContentPartPr>
              <p14:xfrm>
                <a:off x="5810816" y="3535819"/>
                <a:ext cx="7920" cy="102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0C72FA0-C78B-4312-8BF4-B6EA8AF7282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02176" y="3527179"/>
                  <a:ext cx="25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4CA508F-F105-471F-B322-DB3E25EC836F}"/>
                    </a:ext>
                  </a:extLst>
                </p14:cNvPr>
                <p14:cNvContentPartPr/>
                <p14:nvPr/>
              </p14:nvContentPartPr>
              <p14:xfrm>
                <a:off x="5937176" y="3549499"/>
                <a:ext cx="12960" cy="91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4CA508F-F105-471F-B322-DB3E25EC836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28536" y="3540499"/>
                  <a:ext cx="30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EC9E864-628F-4D14-89DD-80D6F8BA95AA}"/>
                    </a:ext>
                  </a:extLst>
                </p14:cNvPr>
                <p14:cNvContentPartPr/>
                <p14:nvPr/>
              </p14:nvContentPartPr>
              <p14:xfrm>
                <a:off x="6071456" y="3531499"/>
                <a:ext cx="8640" cy="93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EC9E864-628F-4D14-89DD-80D6F8BA95A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62816" y="3522499"/>
                  <a:ext cx="26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30BFC1-D29B-4BC2-868F-8BAE379642D8}"/>
                    </a:ext>
                  </a:extLst>
                </p14:cNvPr>
                <p14:cNvContentPartPr/>
                <p14:nvPr/>
              </p14:nvContentPartPr>
              <p14:xfrm>
                <a:off x="5932856" y="3355819"/>
                <a:ext cx="5040" cy="11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30BFC1-D29B-4BC2-868F-8BAE379642D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23856" y="3346819"/>
                  <a:ext cx="22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C9E42AF-1503-47EF-A00F-A59EF5A7018A}"/>
                    </a:ext>
                  </a:extLst>
                </p14:cNvPr>
                <p14:cNvContentPartPr/>
                <p14:nvPr/>
              </p14:nvContentPartPr>
              <p14:xfrm>
                <a:off x="5934656" y="3411259"/>
                <a:ext cx="18360" cy="35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C9E42AF-1503-47EF-A00F-A59EF5A7018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26016" y="3402619"/>
                  <a:ext cx="36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B21849C-007A-4FD3-9E04-550D1166D7A2}"/>
                    </a:ext>
                  </a:extLst>
                </p14:cNvPr>
                <p14:cNvContentPartPr/>
                <p14:nvPr/>
              </p14:nvContentPartPr>
              <p14:xfrm>
                <a:off x="5861576" y="2778019"/>
                <a:ext cx="18360" cy="154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B21849C-007A-4FD3-9E04-550D1166D7A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52936" y="2769019"/>
                  <a:ext cx="36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D3662B3-91E5-43E9-B2BF-9AF1E7F942DB}"/>
                    </a:ext>
                  </a:extLst>
                </p14:cNvPr>
                <p14:cNvContentPartPr/>
                <p14:nvPr/>
              </p14:nvContentPartPr>
              <p14:xfrm>
                <a:off x="5968496" y="2833459"/>
                <a:ext cx="5040" cy="115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D3662B3-91E5-43E9-B2BF-9AF1E7F942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59856" y="2824459"/>
                  <a:ext cx="22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F6EF556-1C76-47FC-A7B1-5C8DA82D7481}"/>
                    </a:ext>
                  </a:extLst>
                </p14:cNvPr>
                <p14:cNvContentPartPr/>
                <p14:nvPr/>
              </p14:nvContentPartPr>
              <p14:xfrm>
                <a:off x="6046616" y="2789899"/>
                <a:ext cx="46080" cy="184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F6EF556-1C76-47FC-A7B1-5C8DA82D748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37616" y="2780899"/>
                  <a:ext cx="63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51191B6-2D41-412D-9250-BC7709FF77C4}"/>
                    </a:ext>
                  </a:extLst>
                </p14:cNvPr>
                <p14:cNvContentPartPr/>
                <p14:nvPr/>
              </p14:nvContentPartPr>
              <p14:xfrm>
                <a:off x="5920616" y="2523499"/>
                <a:ext cx="3240" cy="2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51191B6-2D41-412D-9250-BC7709FF77C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11616" y="2514499"/>
                  <a:ext cx="20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1DEF543-86D3-40AD-9759-F6B4EE6C8CD7}"/>
                    </a:ext>
                  </a:extLst>
                </p14:cNvPr>
                <p14:cNvContentPartPr/>
                <p14:nvPr/>
              </p14:nvContentPartPr>
              <p14:xfrm>
                <a:off x="5907296" y="2604139"/>
                <a:ext cx="10080" cy="12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1DEF543-86D3-40AD-9759-F6B4EE6C8CD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98296" y="2595139"/>
                  <a:ext cx="27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2EC77DF-B21C-4942-A001-DC8AC689F3B4}"/>
                    </a:ext>
                  </a:extLst>
                </p14:cNvPr>
                <p14:cNvContentPartPr/>
                <p14:nvPr/>
              </p14:nvContentPartPr>
              <p14:xfrm>
                <a:off x="5909096" y="2658139"/>
                <a:ext cx="2520" cy="10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2EC77DF-B21C-4942-A001-DC8AC689F3B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00456" y="2649499"/>
                  <a:ext cx="201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CAABEBC-9009-4249-9D0C-1E226F61B092}"/>
              </a:ext>
            </a:extLst>
          </p:cNvPr>
          <p:cNvGrpSpPr/>
          <p:nvPr/>
        </p:nvGrpSpPr>
        <p:grpSpPr>
          <a:xfrm>
            <a:off x="3606176" y="932299"/>
            <a:ext cx="2962440" cy="448560"/>
            <a:chOff x="3606176" y="932299"/>
            <a:chExt cx="296244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B40FE1A-B1FD-46CF-BB91-8BEEF6F780B9}"/>
                    </a:ext>
                  </a:extLst>
                </p14:cNvPr>
                <p14:cNvContentPartPr/>
                <p14:nvPr/>
              </p14:nvContentPartPr>
              <p14:xfrm>
                <a:off x="3683216" y="986299"/>
                <a:ext cx="95760" cy="62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B40FE1A-B1FD-46CF-BB91-8BEEF6F780B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74216" y="977659"/>
                  <a:ext cx="113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F3ED6A-83B1-4F15-81B7-F590C7AC4C84}"/>
                    </a:ext>
                  </a:extLst>
                </p14:cNvPr>
                <p14:cNvContentPartPr/>
                <p14:nvPr/>
              </p14:nvContentPartPr>
              <p14:xfrm>
                <a:off x="3805616" y="1032739"/>
                <a:ext cx="30960" cy="20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F3ED6A-83B1-4F15-81B7-F590C7AC4C8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96616" y="1023739"/>
                  <a:ext cx="48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B359967-BE08-48E8-B865-EF46BC81BA9F}"/>
                    </a:ext>
                  </a:extLst>
                </p14:cNvPr>
                <p14:cNvContentPartPr/>
                <p14:nvPr/>
              </p14:nvContentPartPr>
              <p14:xfrm>
                <a:off x="3675296" y="1130299"/>
                <a:ext cx="97200" cy="43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B359967-BE08-48E8-B865-EF46BC81BA9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66296" y="1121659"/>
                  <a:ext cx="1148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AA32AD9-E7D2-42E9-A710-D3CF2F5982CC}"/>
                    </a:ext>
                  </a:extLst>
                </p14:cNvPr>
                <p14:cNvContentPartPr/>
                <p14:nvPr/>
              </p14:nvContentPartPr>
              <p14:xfrm>
                <a:off x="3803456" y="1143979"/>
                <a:ext cx="2520" cy="47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AA32AD9-E7D2-42E9-A710-D3CF2F5982C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94456" y="1135339"/>
                  <a:ext cx="20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6686A92-FB41-4CFA-81C8-FE57A4919B9B}"/>
                    </a:ext>
                  </a:extLst>
                </p14:cNvPr>
                <p14:cNvContentPartPr/>
                <p14:nvPr/>
              </p14:nvContentPartPr>
              <p14:xfrm>
                <a:off x="3911456" y="1024459"/>
                <a:ext cx="163440" cy="824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6686A92-FB41-4CFA-81C8-FE57A4919B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02456" y="1015459"/>
                  <a:ext cx="181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747A657-D8AC-4282-9FEC-948E14FD3CFD}"/>
                    </a:ext>
                  </a:extLst>
                </p14:cNvPr>
                <p14:cNvContentPartPr/>
                <p14:nvPr/>
              </p14:nvContentPartPr>
              <p14:xfrm>
                <a:off x="4206296" y="982339"/>
                <a:ext cx="95760" cy="97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747A657-D8AC-4282-9FEC-948E14FD3CF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97296" y="973699"/>
                  <a:ext cx="113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E5E92F4-2786-4EF9-99A5-7FF2CAF0DF69}"/>
                    </a:ext>
                  </a:extLst>
                </p14:cNvPr>
                <p14:cNvContentPartPr/>
                <p14:nvPr/>
              </p14:nvContentPartPr>
              <p14:xfrm>
                <a:off x="4351736" y="932299"/>
                <a:ext cx="57240" cy="61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E5E92F4-2786-4EF9-99A5-7FF2CAF0DF6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42736" y="923299"/>
                  <a:ext cx="748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E39003C-4E7A-4A86-AADF-78E9F3A1F1FD}"/>
                    </a:ext>
                  </a:extLst>
                </p14:cNvPr>
                <p14:cNvContentPartPr/>
                <p14:nvPr/>
              </p14:nvContentPartPr>
              <p14:xfrm>
                <a:off x="4406096" y="984499"/>
                <a:ext cx="106920" cy="118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E39003C-4E7A-4A86-AADF-78E9F3A1F1F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97096" y="975499"/>
                  <a:ext cx="124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FC3E141-B7E2-4525-A756-5616B8131E4B}"/>
                    </a:ext>
                  </a:extLst>
                </p14:cNvPr>
                <p14:cNvContentPartPr/>
                <p14:nvPr/>
              </p14:nvContentPartPr>
              <p14:xfrm>
                <a:off x="4538936" y="940939"/>
                <a:ext cx="48960" cy="42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FC3E141-B7E2-4525-A756-5616B8131E4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29936" y="932299"/>
                  <a:ext cx="66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B9D8E0E-B216-4147-A6B7-D071EC93ABE9}"/>
                    </a:ext>
                  </a:extLst>
                </p14:cNvPr>
                <p14:cNvContentPartPr/>
                <p14:nvPr/>
              </p14:nvContentPartPr>
              <p14:xfrm>
                <a:off x="4614176" y="995659"/>
                <a:ext cx="88200" cy="128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B9D8E0E-B216-4147-A6B7-D071EC93AB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05536" y="986659"/>
                  <a:ext cx="105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FC495D2-AFEC-4EEF-9274-AA33D90223EA}"/>
                    </a:ext>
                  </a:extLst>
                </p14:cNvPr>
                <p14:cNvContentPartPr/>
                <p14:nvPr/>
              </p14:nvContentPartPr>
              <p14:xfrm>
                <a:off x="4637216" y="1057219"/>
                <a:ext cx="43200" cy="18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FC495D2-AFEC-4EEF-9274-AA33D90223E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28576" y="1048579"/>
                  <a:ext cx="608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AABD61C-8F25-4D2C-9DDD-A2E7A3436E0B}"/>
                    </a:ext>
                  </a:extLst>
                </p14:cNvPr>
                <p14:cNvContentPartPr/>
                <p14:nvPr/>
              </p14:nvContentPartPr>
              <p14:xfrm>
                <a:off x="4707776" y="959299"/>
                <a:ext cx="72360" cy="51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AABD61C-8F25-4D2C-9DDD-A2E7A3436E0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99136" y="950299"/>
                  <a:ext cx="900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10C457A-F2D7-4865-8332-F0D8B304474A}"/>
                    </a:ext>
                  </a:extLst>
                </p14:cNvPr>
                <p14:cNvContentPartPr/>
                <p14:nvPr/>
              </p14:nvContentPartPr>
              <p14:xfrm>
                <a:off x="3606176" y="1358539"/>
                <a:ext cx="266040" cy="22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10C457A-F2D7-4865-8332-F0D8B304474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597536" y="1349539"/>
                  <a:ext cx="283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F36B7EC-5656-4A29-A859-21309B4613CF}"/>
                    </a:ext>
                  </a:extLst>
                </p14:cNvPr>
                <p14:cNvContentPartPr/>
                <p14:nvPr/>
              </p14:nvContentPartPr>
              <p14:xfrm>
                <a:off x="3874016" y="1217059"/>
                <a:ext cx="163440" cy="70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F36B7EC-5656-4A29-A859-21309B4613C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65376" y="1208059"/>
                  <a:ext cx="181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4C8DAFD-F425-40AA-B836-CA7ECD5D5C7A}"/>
                    </a:ext>
                  </a:extLst>
                </p14:cNvPr>
                <p14:cNvContentPartPr/>
                <p14:nvPr/>
              </p14:nvContentPartPr>
              <p14:xfrm>
                <a:off x="4158776" y="1205179"/>
                <a:ext cx="78840" cy="114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4C8DAFD-F425-40AA-B836-CA7ECD5D5C7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50136" y="1196539"/>
                  <a:ext cx="964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30922F7-3818-4634-8D46-0355B89545C9}"/>
                    </a:ext>
                  </a:extLst>
                </p14:cNvPr>
                <p14:cNvContentPartPr/>
                <p14:nvPr/>
              </p14:nvContentPartPr>
              <p14:xfrm>
                <a:off x="4261376" y="1169899"/>
                <a:ext cx="59400" cy="59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30922F7-3818-4634-8D46-0355B89545C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52376" y="1160899"/>
                  <a:ext cx="770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A524C2F-D480-4243-AE54-8F907C3F74A0}"/>
                    </a:ext>
                  </a:extLst>
                </p14:cNvPr>
                <p14:cNvContentPartPr/>
                <p14:nvPr/>
              </p14:nvContentPartPr>
              <p14:xfrm>
                <a:off x="4375856" y="1194739"/>
                <a:ext cx="96840" cy="118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A524C2F-D480-4243-AE54-8F907C3F74A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67216" y="1185739"/>
                  <a:ext cx="114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BDC8747-2780-47CF-A0EC-9B1E7D70EBAA}"/>
                    </a:ext>
                  </a:extLst>
                </p14:cNvPr>
                <p14:cNvContentPartPr/>
                <p14:nvPr/>
              </p14:nvContentPartPr>
              <p14:xfrm>
                <a:off x="4516256" y="1179979"/>
                <a:ext cx="49320" cy="39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BDC8747-2780-47CF-A0EC-9B1E7D70EBA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07256" y="1170979"/>
                  <a:ext cx="669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1C35F4B-61E2-4DB0-88CA-815A92271D15}"/>
                    </a:ext>
                  </a:extLst>
                </p14:cNvPr>
                <p14:cNvContentPartPr/>
                <p14:nvPr/>
              </p14:nvContentPartPr>
              <p14:xfrm>
                <a:off x="4572056" y="1224979"/>
                <a:ext cx="97560" cy="145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1C35F4B-61E2-4DB0-88CA-815A92271D1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63416" y="1215979"/>
                  <a:ext cx="115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E4BEA4A-7376-4986-B94F-01578A80205D}"/>
                    </a:ext>
                  </a:extLst>
                </p14:cNvPr>
                <p14:cNvContentPartPr/>
                <p14:nvPr/>
              </p14:nvContentPartPr>
              <p14:xfrm>
                <a:off x="4582496" y="1291939"/>
                <a:ext cx="41760" cy="9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E4BEA4A-7376-4986-B94F-01578A80205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73496" y="1282939"/>
                  <a:ext cx="594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94C102F-D55C-4EDC-9F5A-447324CA7E32}"/>
                    </a:ext>
                  </a:extLst>
                </p14:cNvPr>
                <p14:cNvContentPartPr/>
                <p14:nvPr/>
              </p14:nvContentPartPr>
              <p14:xfrm>
                <a:off x="4861856" y="1063699"/>
                <a:ext cx="245880" cy="741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94C102F-D55C-4EDC-9F5A-447324CA7E3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53216" y="1054699"/>
                  <a:ext cx="263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3A25F3A-846D-435B-8E21-F110C57A81AA}"/>
                    </a:ext>
                  </a:extLst>
                </p14:cNvPr>
                <p14:cNvContentPartPr/>
                <p14:nvPr/>
              </p14:nvContentPartPr>
              <p14:xfrm>
                <a:off x="5300336" y="1017619"/>
                <a:ext cx="173160" cy="139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3A25F3A-846D-435B-8E21-F110C57A81A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91336" y="1008619"/>
                  <a:ext cx="190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9715649-D93C-449F-B14B-D8CB5048989F}"/>
                    </a:ext>
                  </a:extLst>
                </p14:cNvPr>
                <p14:cNvContentPartPr/>
                <p14:nvPr/>
              </p14:nvContentPartPr>
              <p14:xfrm>
                <a:off x="5366936" y="1100419"/>
                <a:ext cx="55800" cy="11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9715649-D93C-449F-B14B-D8CB5048989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58296" y="1091779"/>
                  <a:ext cx="73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3504A28-705B-42BE-B2D7-E433D65D9A07}"/>
                    </a:ext>
                  </a:extLst>
                </p14:cNvPr>
                <p14:cNvContentPartPr/>
                <p14:nvPr/>
              </p14:nvContentPartPr>
              <p14:xfrm>
                <a:off x="5486816" y="974779"/>
                <a:ext cx="78120" cy="65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3504A28-705B-42BE-B2D7-E433D65D9A0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78176" y="966139"/>
                  <a:ext cx="95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FF12CA2-4E5D-4992-939E-56CED93F6F4C}"/>
                    </a:ext>
                  </a:extLst>
                </p14:cNvPr>
                <p14:cNvContentPartPr/>
                <p14:nvPr/>
              </p14:nvContentPartPr>
              <p14:xfrm>
                <a:off x="5567816" y="1033099"/>
                <a:ext cx="109440" cy="131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FF12CA2-4E5D-4992-939E-56CED93F6F4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58816" y="1024459"/>
                  <a:ext cx="127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726C1A7-EB6C-4D9B-AA8E-49A292202605}"/>
                    </a:ext>
                  </a:extLst>
                </p14:cNvPr>
                <p14:cNvContentPartPr/>
                <p14:nvPr/>
              </p14:nvContentPartPr>
              <p14:xfrm>
                <a:off x="5702096" y="1012939"/>
                <a:ext cx="73800" cy="57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726C1A7-EB6C-4D9B-AA8E-49A29220260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93456" y="1003939"/>
                  <a:ext cx="914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455EEA6-2076-44E8-9D56-B622BE61EDA4}"/>
                    </a:ext>
                  </a:extLst>
                </p14:cNvPr>
                <p14:cNvContentPartPr/>
                <p14:nvPr/>
              </p14:nvContentPartPr>
              <p14:xfrm>
                <a:off x="5784896" y="1051819"/>
                <a:ext cx="105840" cy="91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455EEA6-2076-44E8-9D56-B622BE61EDA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76256" y="1043179"/>
                  <a:ext cx="123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B9F1CDA-762E-4503-89CF-061E57A3AC5B}"/>
                    </a:ext>
                  </a:extLst>
                </p14:cNvPr>
                <p14:cNvContentPartPr/>
                <p14:nvPr/>
              </p14:nvContentPartPr>
              <p14:xfrm>
                <a:off x="5948336" y="1016179"/>
                <a:ext cx="73800" cy="56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B9F1CDA-762E-4503-89CF-061E57A3AC5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39696" y="1007179"/>
                  <a:ext cx="914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3F530C3-8DC2-4F54-9D06-E791A0FB35DE}"/>
                    </a:ext>
                  </a:extLst>
                </p14:cNvPr>
                <p14:cNvContentPartPr/>
                <p14:nvPr/>
              </p14:nvContentPartPr>
              <p14:xfrm>
                <a:off x="6052016" y="1030219"/>
                <a:ext cx="153360" cy="129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3F530C3-8DC2-4F54-9D06-E791A0FB35D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43016" y="1021219"/>
                  <a:ext cx="171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B8882BB-A460-4E25-ABA6-82F3188C3DA7}"/>
                    </a:ext>
                  </a:extLst>
                </p14:cNvPr>
                <p14:cNvContentPartPr/>
                <p14:nvPr/>
              </p14:nvContentPartPr>
              <p14:xfrm>
                <a:off x="6298976" y="1023739"/>
                <a:ext cx="63720" cy="43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B8882BB-A460-4E25-ABA6-82F3188C3DA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89976" y="1015099"/>
                  <a:ext cx="81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60EB60F-874F-4110-80A3-14693B738888}"/>
                    </a:ext>
                  </a:extLst>
                </p14:cNvPr>
                <p14:cNvContentPartPr/>
                <p14:nvPr/>
              </p14:nvContentPartPr>
              <p14:xfrm>
                <a:off x="6328496" y="1074499"/>
                <a:ext cx="95400" cy="128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60EB60F-874F-4110-80A3-14693B73888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19856" y="1065859"/>
                  <a:ext cx="113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F095058-581D-474C-AEEA-B09C90FCCA30}"/>
                    </a:ext>
                  </a:extLst>
                </p14:cNvPr>
                <p14:cNvContentPartPr/>
                <p14:nvPr/>
              </p14:nvContentPartPr>
              <p14:xfrm>
                <a:off x="6373496" y="1140019"/>
                <a:ext cx="58680" cy="4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F095058-581D-474C-AEEA-B09C90FCCA3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64496" y="1131379"/>
                  <a:ext cx="763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0290C03-D606-482D-B734-97107B10857D}"/>
                    </a:ext>
                  </a:extLst>
                </p14:cNvPr>
                <p14:cNvContentPartPr/>
                <p14:nvPr/>
              </p14:nvContentPartPr>
              <p14:xfrm>
                <a:off x="6425696" y="1056859"/>
                <a:ext cx="142920" cy="40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0290C03-D606-482D-B734-97107B10857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17056" y="1048219"/>
                  <a:ext cx="160560" cy="5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2215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78FC2-ECF0-4B30-AE42-8D23C59D3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53D99-D8AC-43B3-9EFF-5FB9B804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8" y="290512"/>
            <a:ext cx="6162674" cy="599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E6DEDF-31DD-4C8A-BE07-1A4F5D17D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4"/>
          <a:stretch/>
        </p:blipFill>
        <p:spPr>
          <a:xfrm>
            <a:off x="1285874" y="1664493"/>
            <a:ext cx="6015038" cy="255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11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78FC2-ECF0-4B30-AE42-8D23C59D3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9CAC8-4FB1-4D2E-9E3B-0238A2BD4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727" y="316706"/>
            <a:ext cx="4895850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CD1C4C-BB79-48E2-A6E0-78C417662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7" r="7342" b="29540"/>
          <a:stretch/>
        </p:blipFill>
        <p:spPr>
          <a:xfrm>
            <a:off x="101918" y="1453909"/>
            <a:ext cx="4135533" cy="3295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C5612-80C2-418A-9B1B-E6BA800D5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7" t="69994" b="864"/>
          <a:stretch/>
        </p:blipFill>
        <p:spPr>
          <a:xfrm>
            <a:off x="4196077" y="2157412"/>
            <a:ext cx="4895850" cy="175022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8ED5FE4-0193-4974-A0A4-18F172E24097}"/>
              </a:ext>
            </a:extLst>
          </p:cNvPr>
          <p:cNvGrpSpPr/>
          <p:nvPr/>
        </p:nvGrpSpPr>
        <p:grpSpPr>
          <a:xfrm>
            <a:off x="5193776" y="1238355"/>
            <a:ext cx="1184040" cy="929160"/>
            <a:chOff x="5193776" y="1238355"/>
            <a:chExt cx="1184040" cy="92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78AADC-1BE5-4738-A23C-AB89AD50E547}"/>
                    </a:ext>
                  </a:extLst>
                </p14:cNvPr>
                <p14:cNvContentPartPr/>
                <p14:nvPr/>
              </p14:nvContentPartPr>
              <p14:xfrm>
                <a:off x="5824496" y="1251315"/>
                <a:ext cx="22680" cy="810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78AADC-1BE5-4738-A23C-AB89AD50E5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15496" y="1242315"/>
                  <a:ext cx="40320" cy="82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6ACD8CF-8E22-4345-AFA9-A4AEE8F21C97}"/>
                    </a:ext>
                  </a:extLst>
                </p14:cNvPr>
                <p14:cNvContentPartPr/>
                <p14:nvPr/>
              </p14:nvContentPartPr>
              <p14:xfrm>
                <a:off x="5763296" y="1238355"/>
                <a:ext cx="614520" cy="929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6ACD8CF-8E22-4345-AFA9-A4AEE8F21C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54656" y="1229355"/>
                  <a:ext cx="632160" cy="9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7D6A655-CB2B-4F49-8114-6D11308F3AFC}"/>
                    </a:ext>
                  </a:extLst>
                </p14:cNvPr>
                <p14:cNvContentPartPr/>
                <p14:nvPr/>
              </p14:nvContentPartPr>
              <p14:xfrm>
                <a:off x="5826296" y="2042955"/>
                <a:ext cx="24840" cy="111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7D6A655-CB2B-4F49-8114-6D11308F3A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17656" y="2033955"/>
                  <a:ext cx="42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58C1C03-E955-4A4D-8A5D-695DD13241CC}"/>
                    </a:ext>
                  </a:extLst>
                </p14:cNvPr>
                <p14:cNvContentPartPr/>
                <p14:nvPr/>
              </p14:nvContentPartPr>
              <p14:xfrm>
                <a:off x="5586536" y="1487115"/>
                <a:ext cx="271440" cy="23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58C1C03-E955-4A4D-8A5D-695DD13241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77536" y="1478475"/>
                  <a:ext cx="289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6765321-D4F1-4F79-BD36-868DD253A07C}"/>
                    </a:ext>
                  </a:extLst>
                </p14:cNvPr>
                <p14:cNvContentPartPr/>
                <p14:nvPr/>
              </p14:nvContentPartPr>
              <p14:xfrm>
                <a:off x="5599856" y="1640115"/>
                <a:ext cx="218520" cy="30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6765321-D4F1-4F79-BD36-868DD253A0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90856" y="1631115"/>
                  <a:ext cx="2361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15AF8D-5013-4C01-A53F-8B70777134DB}"/>
                    </a:ext>
                  </a:extLst>
                </p14:cNvPr>
                <p14:cNvContentPartPr/>
                <p14:nvPr/>
              </p14:nvContentPartPr>
              <p14:xfrm>
                <a:off x="5572136" y="1815795"/>
                <a:ext cx="236520" cy="14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15AF8D-5013-4C01-A53F-8B70777134D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63496" y="1806795"/>
                  <a:ext cx="254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D62B9E9-E7BD-4B3A-8435-955921525766}"/>
                    </a:ext>
                  </a:extLst>
                </p14:cNvPr>
                <p14:cNvContentPartPr/>
                <p14:nvPr/>
              </p14:nvContentPartPr>
              <p14:xfrm>
                <a:off x="5480696" y="1988595"/>
                <a:ext cx="324360" cy="29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D62B9E9-E7BD-4B3A-8435-9559215257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71696" y="1979955"/>
                  <a:ext cx="342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D31A23D-83B7-47D9-B81B-873EF8140973}"/>
                    </a:ext>
                  </a:extLst>
                </p14:cNvPr>
                <p14:cNvContentPartPr/>
                <p14:nvPr/>
              </p14:nvContentPartPr>
              <p14:xfrm>
                <a:off x="5193776" y="1417275"/>
                <a:ext cx="124560" cy="121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D31A23D-83B7-47D9-B81B-873EF814097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85136" y="1408635"/>
                  <a:ext cx="142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1668B93-F30D-46E1-8655-B0B785FDB5F4}"/>
                    </a:ext>
                  </a:extLst>
                </p14:cNvPr>
                <p14:cNvContentPartPr/>
                <p14:nvPr/>
              </p14:nvContentPartPr>
              <p14:xfrm>
                <a:off x="5219696" y="1506915"/>
                <a:ext cx="25560" cy="2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1668B93-F30D-46E1-8655-B0B785FDB5F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11056" y="1498275"/>
                  <a:ext cx="432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9EF68E0-9193-466B-9370-10B8E0189736}"/>
                    </a:ext>
                  </a:extLst>
                </p14:cNvPr>
                <p14:cNvContentPartPr/>
                <p14:nvPr/>
              </p14:nvContentPartPr>
              <p14:xfrm>
                <a:off x="5272976" y="1592595"/>
                <a:ext cx="94320" cy="149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9EF68E0-9193-466B-9370-10B8E018973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63976" y="1583595"/>
                  <a:ext cx="111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889B9F1-5535-4DF2-96AF-D2D29E1B12E2}"/>
                    </a:ext>
                  </a:extLst>
                </p14:cNvPr>
                <p14:cNvContentPartPr/>
                <p14:nvPr/>
              </p14:nvContentPartPr>
              <p14:xfrm>
                <a:off x="5293136" y="1740915"/>
                <a:ext cx="82800" cy="138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889B9F1-5535-4DF2-96AF-D2D29E1B12E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84136" y="1731915"/>
                  <a:ext cx="100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F741053-65D9-436F-B728-94D02B10899C}"/>
                    </a:ext>
                  </a:extLst>
                </p14:cNvPr>
                <p14:cNvContentPartPr/>
                <p14:nvPr/>
              </p14:nvContentPartPr>
              <p14:xfrm>
                <a:off x="5294936" y="1915155"/>
                <a:ext cx="130320" cy="169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F741053-65D9-436F-B728-94D02B1089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85936" y="1906515"/>
                  <a:ext cx="14796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BF1373F-29C3-4D37-A2B0-6AF1D8651BDC}"/>
                  </a:ext>
                </a:extLst>
              </p14:cNvPr>
              <p14:cNvContentPartPr/>
              <p14:nvPr/>
            </p14:nvContentPartPr>
            <p14:xfrm>
              <a:off x="6370976" y="1350315"/>
              <a:ext cx="119880" cy="162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BF1373F-29C3-4D37-A2B0-6AF1D8651BD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61976" y="1341675"/>
                <a:ext cx="13752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60348FA4-CAC5-48C1-9F95-50B8AE750F34}"/>
              </a:ext>
            </a:extLst>
          </p:cNvPr>
          <p:cNvGrpSpPr/>
          <p:nvPr/>
        </p:nvGrpSpPr>
        <p:grpSpPr>
          <a:xfrm>
            <a:off x="6396536" y="1119195"/>
            <a:ext cx="114120" cy="117360"/>
            <a:chOff x="6396536" y="1119195"/>
            <a:chExt cx="114120" cy="11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E6E184D-6504-432B-8BFE-4FC0A0CB2AB5}"/>
                    </a:ext>
                  </a:extLst>
                </p14:cNvPr>
                <p14:cNvContentPartPr/>
                <p14:nvPr/>
              </p14:nvContentPartPr>
              <p14:xfrm>
                <a:off x="6396536" y="1119195"/>
                <a:ext cx="47880" cy="110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E6E184D-6504-432B-8BFE-4FC0A0CB2AB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87536" y="1110195"/>
                  <a:ext cx="65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93177CF-3544-481C-A950-09E2AD26D246}"/>
                    </a:ext>
                  </a:extLst>
                </p14:cNvPr>
                <p14:cNvContentPartPr/>
                <p14:nvPr/>
              </p14:nvContentPartPr>
              <p14:xfrm>
                <a:off x="6487256" y="1212075"/>
                <a:ext cx="23400" cy="24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93177CF-3544-481C-A950-09E2AD26D2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78256" y="1203435"/>
                  <a:ext cx="4104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4104A4-EDFA-4B48-B9DA-450371EECE20}"/>
              </a:ext>
            </a:extLst>
          </p:cNvPr>
          <p:cNvGrpSpPr/>
          <p:nvPr/>
        </p:nvGrpSpPr>
        <p:grpSpPr>
          <a:xfrm>
            <a:off x="6471776" y="1507995"/>
            <a:ext cx="48600" cy="108720"/>
            <a:chOff x="6471776" y="1507995"/>
            <a:chExt cx="48600" cy="10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6765EA-0682-4876-B1CB-949D01DC7923}"/>
                    </a:ext>
                  </a:extLst>
                </p14:cNvPr>
                <p14:cNvContentPartPr/>
                <p14:nvPr/>
              </p14:nvContentPartPr>
              <p14:xfrm>
                <a:off x="6505616" y="1507995"/>
                <a:ext cx="14760" cy="11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6765EA-0682-4876-B1CB-949D01DC792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96616" y="1498995"/>
                  <a:ext cx="32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E9CEE7F-67E3-4D84-A146-6AB3472BC7ED}"/>
                    </a:ext>
                  </a:extLst>
                </p14:cNvPr>
                <p14:cNvContentPartPr/>
                <p14:nvPr/>
              </p14:nvContentPartPr>
              <p14:xfrm>
                <a:off x="6471776" y="1594035"/>
                <a:ext cx="3240" cy="22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E9CEE7F-67E3-4D84-A146-6AB3472BC7E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62776" y="1585035"/>
                  <a:ext cx="208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C8CA5A-E764-4AE3-BE95-6A8E0A74AD1D}"/>
              </a:ext>
            </a:extLst>
          </p:cNvPr>
          <p:cNvGrpSpPr/>
          <p:nvPr/>
        </p:nvGrpSpPr>
        <p:grpSpPr>
          <a:xfrm>
            <a:off x="6342176" y="1960155"/>
            <a:ext cx="403560" cy="167400"/>
            <a:chOff x="6342176" y="1960155"/>
            <a:chExt cx="403560" cy="16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7422517-8777-480E-97EF-5923B8BC5131}"/>
                    </a:ext>
                  </a:extLst>
                </p14:cNvPr>
                <p14:cNvContentPartPr/>
                <p14:nvPr/>
              </p14:nvContentPartPr>
              <p14:xfrm>
                <a:off x="6342176" y="2011635"/>
                <a:ext cx="116280" cy="17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7422517-8777-480E-97EF-5923B8BC513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33176" y="2002635"/>
                  <a:ext cx="133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FE21DBD-43D2-4258-AA6B-5AC986F8650B}"/>
                    </a:ext>
                  </a:extLst>
                </p14:cNvPr>
                <p14:cNvContentPartPr/>
                <p14:nvPr/>
              </p14:nvContentPartPr>
              <p14:xfrm>
                <a:off x="6547376" y="1960155"/>
                <a:ext cx="71280" cy="114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FE21DBD-43D2-4258-AA6B-5AC986F8650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38376" y="1951515"/>
                  <a:ext cx="88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616C85-0A22-4E9C-AF8B-0F212956F4FA}"/>
                    </a:ext>
                  </a:extLst>
                </p14:cNvPr>
                <p14:cNvContentPartPr/>
                <p14:nvPr/>
              </p14:nvContentPartPr>
              <p14:xfrm>
                <a:off x="6709016" y="2015595"/>
                <a:ext cx="36720" cy="111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616C85-0A22-4E9C-AF8B-0F212956F4F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00016" y="2006595"/>
                  <a:ext cx="54360" cy="12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2093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78FC2-ECF0-4B30-AE42-8D23C59D3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13AAB-9B0E-4396-9C1A-18DE6DDF5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152" y="145256"/>
            <a:ext cx="6187848" cy="1019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C3B94-C1D0-4256-814B-EDBFCA216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46"/>
          <a:stretch/>
        </p:blipFill>
        <p:spPr>
          <a:xfrm>
            <a:off x="52073" y="-49"/>
            <a:ext cx="1846492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29E869-BD29-4184-B89A-9190B261D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41" t="65093"/>
          <a:stretch/>
        </p:blipFill>
        <p:spPr>
          <a:xfrm>
            <a:off x="3557587" y="1456631"/>
            <a:ext cx="3107532" cy="35694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704838-0C9C-4A6B-80E8-2D0F06A6F7B1}"/>
                  </a:ext>
                </a:extLst>
              </p14:cNvPr>
              <p14:cNvContentPartPr/>
              <p14:nvPr/>
            </p14:nvContentPartPr>
            <p14:xfrm>
              <a:off x="7161896" y="1648395"/>
              <a:ext cx="32400" cy="487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704838-0C9C-4A6B-80E8-2D0F06A6F7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3256" y="1639755"/>
                <a:ext cx="5004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63C1CF6-46A7-4083-ACD9-712BA8F25AD5}"/>
                  </a:ext>
                </a:extLst>
              </p14:cNvPr>
              <p14:cNvContentPartPr/>
              <p14:nvPr/>
            </p14:nvContentPartPr>
            <p14:xfrm>
              <a:off x="7134536" y="1593315"/>
              <a:ext cx="346680" cy="664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63C1CF6-46A7-4083-ACD9-712BA8F25A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25896" y="1584675"/>
                <a:ext cx="364320" cy="68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37562CD-6CDC-47FC-AB27-71503B3E5FB4}"/>
                  </a:ext>
                </a:extLst>
              </p14:cNvPr>
              <p14:cNvContentPartPr/>
              <p14:nvPr/>
            </p14:nvContentPartPr>
            <p14:xfrm>
              <a:off x="7123376" y="2047635"/>
              <a:ext cx="54360" cy="152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37562CD-6CDC-47FC-AB27-71503B3E5FB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14736" y="2038635"/>
                <a:ext cx="720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5B6C07E-E97B-4402-B950-DEEF6D9D4CCD}"/>
                  </a:ext>
                </a:extLst>
              </p14:cNvPr>
              <p14:cNvContentPartPr/>
              <p14:nvPr/>
            </p14:nvContentPartPr>
            <p14:xfrm>
              <a:off x="6899456" y="1784475"/>
              <a:ext cx="240480" cy="5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5B6C07E-E97B-4402-B950-DEEF6D9D4C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90816" y="1775835"/>
                <a:ext cx="2581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6D715B0-962C-4CF6-BBED-8F490B03F4CC}"/>
                  </a:ext>
                </a:extLst>
              </p14:cNvPr>
              <p14:cNvContentPartPr/>
              <p14:nvPr/>
            </p14:nvContentPartPr>
            <p14:xfrm>
              <a:off x="6856616" y="1974915"/>
              <a:ext cx="287640" cy="20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6D715B0-962C-4CF6-BBED-8F490B03F4C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47976" y="1966275"/>
                <a:ext cx="3052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1A9D32C-D09A-419A-B594-A11FC7EB9252}"/>
                  </a:ext>
                </a:extLst>
              </p14:cNvPr>
              <p14:cNvContentPartPr/>
              <p14:nvPr/>
            </p14:nvContentPartPr>
            <p14:xfrm>
              <a:off x="6573296" y="1682955"/>
              <a:ext cx="171000" cy="79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1A9D32C-D09A-419A-B594-A11FC7EB925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64656" y="1674315"/>
                <a:ext cx="1886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CDDE72E-018A-4726-B177-0F3D77752E98}"/>
                  </a:ext>
                </a:extLst>
              </p14:cNvPr>
              <p14:cNvContentPartPr/>
              <p14:nvPr/>
            </p14:nvContentPartPr>
            <p14:xfrm>
              <a:off x="6610016" y="1877715"/>
              <a:ext cx="99720" cy="151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CDDE72E-018A-4726-B177-0F3D77752E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01016" y="1869075"/>
                <a:ext cx="1173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A707ADC-F60F-408C-9182-E89BD9530693}"/>
                  </a:ext>
                </a:extLst>
              </p14:cNvPr>
              <p14:cNvContentPartPr/>
              <p14:nvPr/>
            </p14:nvContentPartPr>
            <p14:xfrm>
              <a:off x="7220576" y="2199555"/>
              <a:ext cx="6480" cy="2354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A707ADC-F60F-408C-9182-E89BD953069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11576" y="2190555"/>
                <a:ext cx="2412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610954D-A354-437B-9D88-BF021CBF96EB}"/>
                  </a:ext>
                </a:extLst>
              </p14:cNvPr>
              <p14:cNvContentPartPr/>
              <p14:nvPr/>
            </p14:nvContentPartPr>
            <p14:xfrm>
              <a:off x="7182056" y="2522475"/>
              <a:ext cx="117720" cy="1141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610954D-A354-437B-9D88-BF021CBF96E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73416" y="2513475"/>
                <a:ext cx="13536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DDCE9505-E1C9-4B83-B7DF-40D37465126F}"/>
              </a:ext>
            </a:extLst>
          </p:cNvPr>
          <p:cNvGrpSpPr/>
          <p:nvPr/>
        </p:nvGrpSpPr>
        <p:grpSpPr>
          <a:xfrm>
            <a:off x="7487696" y="1600155"/>
            <a:ext cx="361440" cy="402480"/>
            <a:chOff x="7487696" y="1600155"/>
            <a:chExt cx="361440" cy="40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042DD5C-B31B-456A-AE7C-3698DF750DD4}"/>
                    </a:ext>
                  </a:extLst>
                </p14:cNvPr>
                <p14:cNvContentPartPr/>
                <p14:nvPr/>
              </p14:nvContentPartPr>
              <p14:xfrm>
                <a:off x="7487696" y="1905795"/>
                <a:ext cx="282960" cy="96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042DD5C-B31B-456A-AE7C-3698DF750D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79056" y="1897155"/>
                  <a:ext cx="300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A10BE54-0626-4595-99CD-FB4713998ACA}"/>
                    </a:ext>
                  </a:extLst>
                </p14:cNvPr>
                <p14:cNvContentPartPr/>
                <p14:nvPr/>
              </p14:nvContentPartPr>
              <p14:xfrm>
                <a:off x="7734296" y="1600155"/>
                <a:ext cx="106560" cy="200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A10BE54-0626-4595-99CD-FB4713998AC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25296" y="1591155"/>
                  <a:ext cx="124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506F3B2-5C1D-43C3-B4D3-31D16FDEDED2}"/>
                    </a:ext>
                  </a:extLst>
                </p14:cNvPr>
                <p14:cNvContentPartPr/>
                <p14:nvPr/>
              </p14:nvContentPartPr>
              <p14:xfrm>
                <a:off x="7795136" y="1735515"/>
                <a:ext cx="54000" cy="6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506F3B2-5C1D-43C3-B4D3-31D16FDEDE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86496" y="1726875"/>
                  <a:ext cx="7164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DEDFC71-C119-4811-8098-7FBBB9C1DDD5}"/>
              </a:ext>
            </a:extLst>
          </p:cNvPr>
          <p:cNvGrpSpPr/>
          <p:nvPr/>
        </p:nvGrpSpPr>
        <p:grpSpPr>
          <a:xfrm>
            <a:off x="7036256" y="2788875"/>
            <a:ext cx="1690560" cy="592920"/>
            <a:chOff x="7036256" y="2788875"/>
            <a:chExt cx="1690560" cy="59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07FE28-909B-46CE-9BDE-A39FF57602B7}"/>
                    </a:ext>
                  </a:extLst>
                </p14:cNvPr>
                <p14:cNvContentPartPr/>
                <p14:nvPr/>
              </p14:nvContentPartPr>
              <p14:xfrm>
                <a:off x="7036256" y="2929275"/>
                <a:ext cx="127080" cy="272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07FE28-909B-46CE-9BDE-A39FF57602B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27256" y="2920635"/>
                  <a:ext cx="1447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ED61A4D-71F2-44B1-9BE0-D134C82E219B}"/>
                    </a:ext>
                  </a:extLst>
                </p14:cNvPr>
                <p14:cNvContentPartPr/>
                <p14:nvPr/>
              </p14:nvContentPartPr>
              <p14:xfrm>
                <a:off x="7043456" y="3110715"/>
                <a:ext cx="99720" cy="12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ED61A4D-71F2-44B1-9BE0-D134C82E219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34816" y="3101715"/>
                  <a:ext cx="117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E8E49CB-221E-4F58-8677-50779EFE8702}"/>
                    </a:ext>
                  </a:extLst>
                </p14:cNvPr>
                <p14:cNvContentPartPr/>
                <p14:nvPr/>
              </p14:nvContentPartPr>
              <p14:xfrm>
                <a:off x="7256216" y="3172275"/>
                <a:ext cx="80640" cy="54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E8E49CB-221E-4F58-8677-50779EFE870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47576" y="3163635"/>
                  <a:ext cx="98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1C7FF70-E2EC-4A18-A850-4C9BEE6EB2A4}"/>
                    </a:ext>
                  </a:extLst>
                </p14:cNvPr>
                <p14:cNvContentPartPr/>
                <p14:nvPr/>
              </p14:nvContentPartPr>
              <p14:xfrm>
                <a:off x="7442696" y="3004875"/>
                <a:ext cx="129240" cy="156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1C7FF70-E2EC-4A18-A850-4C9BEE6EB2A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34056" y="2995875"/>
                  <a:ext cx="146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8EBC493-ABCF-4515-8CCE-A3E8D31C7E68}"/>
                    </a:ext>
                  </a:extLst>
                </p14:cNvPr>
                <p14:cNvContentPartPr/>
                <p14:nvPr/>
              </p14:nvContentPartPr>
              <p14:xfrm>
                <a:off x="7616936" y="2891475"/>
                <a:ext cx="93960" cy="100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8EBC493-ABCF-4515-8CCE-A3E8D31C7E6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07936" y="2882475"/>
                  <a:ext cx="111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5AB51F7-F9C3-4E8D-A7B6-67F10C84787E}"/>
                    </a:ext>
                  </a:extLst>
                </p14:cNvPr>
                <p14:cNvContentPartPr/>
                <p14:nvPr/>
              </p14:nvContentPartPr>
              <p14:xfrm>
                <a:off x="7789736" y="3053475"/>
                <a:ext cx="173160" cy="112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5AB51F7-F9C3-4E8D-A7B6-67F10C84787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81096" y="3044475"/>
                  <a:ext cx="190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81DF26F-250C-40CF-B8CD-D4EAA33B9572}"/>
                    </a:ext>
                  </a:extLst>
                </p14:cNvPr>
                <p14:cNvContentPartPr/>
                <p14:nvPr/>
              </p14:nvContentPartPr>
              <p14:xfrm>
                <a:off x="8151896" y="3055995"/>
                <a:ext cx="65880" cy="114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81DF26F-250C-40CF-B8CD-D4EAA33B957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43256" y="3047355"/>
                  <a:ext cx="83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93BF120-5766-430D-BD40-0F759102BCE8}"/>
                    </a:ext>
                  </a:extLst>
                </p14:cNvPr>
                <p14:cNvContentPartPr/>
                <p14:nvPr/>
              </p14:nvContentPartPr>
              <p14:xfrm>
                <a:off x="8415056" y="2966715"/>
                <a:ext cx="143280" cy="159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93BF120-5766-430D-BD40-0F759102BCE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06416" y="2957715"/>
                  <a:ext cx="160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12BDB11-478B-4233-BA01-BB2705A30560}"/>
                    </a:ext>
                  </a:extLst>
                </p14:cNvPr>
                <p14:cNvContentPartPr/>
                <p14:nvPr/>
              </p14:nvContentPartPr>
              <p14:xfrm>
                <a:off x="8595056" y="2874195"/>
                <a:ext cx="131760" cy="248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12BDB11-478B-4233-BA01-BB2705A3056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86416" y="2865195"/>
                  <a:ext cx="149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45AA5C4-462B-4A3F-9CAE-26DA7D298A3A}"/>
                    </a:ext>
                  </a:extLst>
                </p14:cNvPr>
                <p14:cNvContentPartPr/>
                <p14:nvPr/>
              </p14:nvContentPartPr>
              <p14:xfrm>
                <a:off x="8379056" y="3262995"/>
                <a:ext cx="159120" cy="68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45AA5C4-462B-4A3F-9CAE-26DA7D298A3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70056" y="3253995"/>
                  <a:ext cx="176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CC3F2C3-BA8C-4F5A-8887-51E7F350BA7D}"/>
                    </a:ext>
                  </a:extLst>
                </p14:cNvPr>
                <p14:cNvContentPartPr/>
                <p14:nvPr/>
              </p14:nvContentPartPr>
              <p14:xfrm>
                <a:off x="7477616" y="3306555"/>
                <a:ext cx="164160" cy="75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CC3F2C3-BA8C-4F5A-8887-51E7F350BA7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68976" y="3297555"/>
                  <a:ext cx="181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59BE46-6A96-4552-B701-699A19E45784}"/>
                    </a:ext>
                  </a:extLst>
                </p14:cNvPr>
                <p14:cNvContentPartPr/>
                <p14:nvPr/>
              </p14:nvContentPartPr>
              <p14:xfrm>
                <a:off x="7384016" y="2788875"/>
                <a:ext cx="341640" cy="387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59BE46-6A96-4552-B701-699A19E4578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75016" y="2779875"/>
                  <a:ext cx="3592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6C54891-7CF3-4E71-9088-F4F3F7AF75E1}"/>
                    </a:ext>
                  </a:extLst>
                </p14:cNvPr>
                <p14:cNvContentPartPr/>
                <p14:nvPr/>
              </p14:nvContentPartPr>
              <p14:xfrm>
                <a:off x="8298776" y="2862315"/>
                <a:ext cx="262800" cy="328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6C54891-7CF3-4E71-9088-F4F3F7AF75E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89776" y="2853675"/>
                  <a:ext cx="280440" cy="34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EB16F2C-A66D-4697-A68F-D8C7EF5B9383}"/>
                  </a:ext>
                </a:extLst>
              </p14:cNvPr>
              <p14:cNvContentPartPr/>
              <p14:nvPr/>
            </p14:nvContentPartPr>
            <p14:xfrm>
              <a:off x="992216" y="3414555"/>
              <a:ext cx="1080" cy="18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EB16F2C-A66D-4697-A68F-D8C7EF5B938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83216" y="3405555"/>
                <a:ext cx="187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F5997DB-5231-4257-880B-6CA4926F2EE7}"/>
                  </a:ext>
                </a:extLst>
              </p14:cNvPr>
              <p14:cNvContentPartPr/>
              <p14:nvPr/>
            </p14:nvContentPartPr>
            <p14:xfrm>
              <a:off x="1821656" y="239355"/>
              <a:ext cx="138240" cy="5702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F5997DB-5231-4257-880B-6CA4926F2EE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813016" y="230355"/>
                <a:ext cx="155880" cy="58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CBCE321F-2D64-4A09-A343-595EFFDA2B7B}"/>
              </a:ext>
            </a:extLst>
          </p:cNvPr>
          <p:cNvGrpSpPr/>
          <p:nvPr/>
        </p:nvGrpSpPr>
        <p:grpSpPr>
          <a:xfrm>
            <a:off x="1683056" y="913635"/>
            <a:ext cx="211320" cy="3812400"/>
            <a:chOff x="1683056" y="913635"/>
            <a:chExt cx="211320" cy="38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0E0AE7A-C0A2-4C58-B419-CA2558F7E333}"/>
                    </a:ext>
                  </a:extLst>
                </p14:cNvPr>
                <p14:cNvContentPartPr/>
                <p14:nvPr/>
              </p14:nvContentPartPr>
              <p14:xfrm>
                <a:off x="1776656" y="913635"/>
                <a:ext cx="117720" cy="532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0E0AE7A-C0A2-4C58-B419-CA2558F7E33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67656" y="904995"/>
                  <a:ext cx="13536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A587CA8-3884-4685-97EB-D90B44F17189}"/>
                    </a:ext>
                  </a:extLst>
                </p14:cNvPr>
                <p14:cNvContentPartPr/>
                <p14:nvPr/>
              </p14:nvContentPartPr>
              <p14:xfrm>
                <a:off x="1742096" y="1463715"/>
                <a:ext cx="117720" cy="442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A587CA8-3884-4685-97EB-D90B44F171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33456" y="1454715"/>
                  <a:ext cx="1353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970D0C1-376F-4FBE-AA1F-55F2CAD418F3}"/>
                    </a:ext>
                  </a:extLst>
                </p14:cNvPr>
                <p14:cNvContentPartPr/>
                <p14:nvPr/>
              </p14:nvContentPartPr>
              <p14:xfrm>
                <a:off x="1814816" y="1926675"/>
                <a:ext cx="36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970D0C1-376F-4FBE-AA1F-55F2CAD418F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05816" y="19176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E8BD8BA-12B9-4359-AEE6-40661E2983A0}"/>
                    </a:ext>
                  </a:extLst>
                </p14:cNvPr>
                <p14:cNvContentPartPr/>
                <p14:nvPr/>
              </p14:nvContentPartPr>
              <p14:xfrm>
                <a:off x="1683056" y="1982115"/>
                <a:ext cx="137160" cy="438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E8BD8BA-12B9-4359-AEE6-40661E2983A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74416" y="1973115"/>
                  <a:ext cx="1548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CABA874-5E9F-4D4F-8946-3EE0A8988D9A}"/>
                    </a:ext>
                  </a:extLst>
                </p14:cNvPr>
                <p14:cNvContentPartPr/>
                <p14:nvPr/>
              </p14:nvContentPartPr>
              <p14:xfrm>
                <a:off x="1720856" y="2589075"/>
                <a:ext cx="70920" cy="491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CABA874-5E9F-4D4F-8946-3EE0A8988D9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11856" y="2580435"/>
                  <a:ext cx="8856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2136293-8AF4-414E-9322-C2E00090AE5B}"/>
                    </a:ext>
                  </a:extLst>
                </p14:cNvPr>
                <p14:cNvContentPartPr/>
                <p14:nvPr/>
              </p14:nvContentPartPr>
              <p14:xfrm>
                <a:off x="1732736" y="3151395"/>
                <a:ext cx="91440" cy="428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2136293-8AF4-414E-9322-C2E00090AE5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24096" y="3142395"/>
                  <a:ext cx="1090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C5A2207-92C0-4471-ADCF-ABFEF0CF214F}"/>
                    </a:ext>
                  </a:extLst>
                </p14:cNvPr>
                <p14:cNvContentPartPr/>
                <p14:nvPr/>
              </p14:nvContentPartPr>
              <p14:xfrm>
                <a:off x="1748936" y="3693195"/>
                <a:ext cx="74520" cy="489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C5A2207-92C0-4471-ADCF-ABFEF0CF214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39936" y="3684555"/>
                  <a:ext cx="921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2E4023A-03F7-4634-95E2-66C39B4CD234}"/>
                    </a:ext>
                  </a:extLst>
                </p14:cNvPr>
                <p14:cNvContentPartPr/>
                <p14:nvPr/>
              </p14:nvContentPartPr>
              <p14:xfrm>
                <a:off x="1746416" y="4263795"/>
                <a:ext cx="79200" cy="462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2E4023A-03F7-4634-95E2-66C39B4CD23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37776" y="4255155"/>
                  <a:ext cx="96840" cy="47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8D77E98-60C2-4E14-9EFE-EFEAAF757DBC}"/>
              </a:ext>
            </a:extLst>
          </p:cNvPr>
          <p:cNvGrpSpPr/>
          <p:nvPr/>
        </p:nvGrpSpPr>
        <p:grpSpPr>
          <a:xfrm>
            <a:off x="2535536" y="1109115"/>
            <a:ext cx="1115280" cy="1140840"/>
            <a:chOff x="2535536" y="1109115"/>
            <a:chExt cx="1115280" cy="114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BA190E6-A687-4604-8E1F-72F283BB1567}"/>
                    </a:ext>
                  </a:extLst>
                </p14:cNvPr>
                <p14:cNvContentPartPr/>
                <p14:nvPr/>
              </p14:nvContentPartPr>
              <p14:xfrm>
                <a:off x="2535536" y="1325835"/>
                <a:ext cx="1115280" cy="34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BA190E6-A687-4604-8E1F-72F283BB156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26896" y="1316835"/>
                  <a:ext cx="1132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79D6BBE-DA11-4CB9-93E2-C0F4B9D51654}"/>
                    </a:ext>
                  </a:extLst>
                </p14:cNvPr>
                <p14:cNvContentPartPr/>
                <p14:nvPr/>
              </p14:nvContentPartPr>
              <p14:xfrm>
                <a:off x="3246896" y="1160955"/>
                <a:ext cx="68400" cy="846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79D6BBE-DA11-4CB9-93E2-C0F4B9D5165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38256" y="1152315"/>
                  <a:ext cx="8604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8C7650F-B8CB-434F-81D4-3C6156D0BAFB}"/>
                    </a:ext>
                  </a:extLst>
                </p14:cNvPr>
                <p14:cNvContentPartPr/>
                <p14:nvPr/>
              </p14:nvContentPartPr>
              <p14:xfrm>
                <a:off x="2737136" y="1109115"/>
                <a:ext cx="125640" cy="134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8C7650F-B8CB-434F-81D4-3C6156D0BAF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28496" y="1100475"/>
                  <a:ext cx="143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07F5328-5BA5-4F55-8EF4-BBC2EA90942E}"/>
                    </a:ext>
                  </a:extLst>
                </p14:cNvPr>
                <p14:cNvContentPartPr/>
                <p14:nvPr/>
              </p14:nvContentPartPr>
              <p14:xfrm>
                <a:off x="3029456" y="1131795"/>
                <a:ext cx="83520" cy="159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07F5328-5BA5-4F55-8EF4-BBC2EA90942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20816" y="1122795"/>
                  <a:ext cx="101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BB9C34D-9EB2-4776-9CD3-D5761ED675DF}"/>
                    </a:ext>
                  </a:extLst>
                </p14:cNvPr>
                <p14:cNvContentPartPr/>
                <p14:nvPr/>
              </p14:nvContentPartPr>
              <p14:xfrm>
                <a:off x="3038816" y="1215315"/>
                <a:ext cx="34200" cy="10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BB9C34D-9EB2-4776-9CD3-D5761ED675D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29816" y="1206315"/>
                  <a:ext cx="51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5B8E75B-D92F-4797-B056-1CC0F970C779}"/>
                    </a:ext>
                  </a:extLst>
                </p14:cNvPr>
                <p14:cNvContentPartPr/>
                <p14:nvPr/>
              </p14:nvContentPartPr>
              <p14:xfrm>
                <a:off x="2761256" y="1443195"/>
                <a:ext cx="61920" cy="63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5B8E75B-D92F-4797-B056-1CC0F970C77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52616" y="1434555"/>
                  <a:ext cx="795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29EBF5F-69BC-44F3-BE7C-5697DFA2C0F4}"/>
                    </a:ext>
                  </a:extLst>
                </p14:cNvPr>
                <p14:cNvContentPartPr/>
                <p14:nvPr/>
              </p14:nvContentPartPr>
              <p14:xfrm>
                <a:off x="3110456" y="1456515"/>
                <a:ext cx="41400" cy="52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29EBF5F-69BC-44F3-BE7C-5697DFA2C0F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01456" y="1447875"/>
                  <a:ext cx="590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F6082A5-C1B4-4B49-B9ED-FE3954168F90}"/>
                    </a:ext>
                  </a:extLst>
                </p14:cNvPr>
                <p14:cNvContentPartPr/>
                <p14:nvPr/>
              </p14:nvContentPartPr>
              <p14:xfrm>
                <a:off x="2823896" y="1628955"/>
                <a:ext cx="64080" cy="36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F6082A5-C1B4-4B49-B9ED-FE3954168F9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15256" y="1619955"/>
                  <a:ext cx="81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7F2EDAF-9743-4F4E-BA21-EA14158B2BF5}"/>
                    </a:ext>
                  </a:extLst>
                </p14:cNvPr>
                <p14:cNvContentPartPr/>
                <p14:nvPr/>
              </p14:nvContentPartPr>
              <p14:xfrm>
                <a:off x="3153296" y="1617075"/>
                <a:ext cx="9360" cy="119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7F2EDAF-9743-4F4E-BA21-EA14158B2BF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44296" y="1608435"/>
                  <a:ext cx="27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BEE7471-8E55-4D2D-8286-3BDD1880DAB2}"/>
                    </a:ext>
                  </a:extLst>
                </p14:cNvPr>
                <p14:cNvContentPartPr/>
                <p14:nvPr/>
              </p14:nvContentPartPr>
              <p14:xfrm>
                <a:off x="2853776" y="1749195"/>
                <a:ext cx="21240" cy="144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BEE7471-8E55-4D2D-8286-3BDD1880DAB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45136" y="1740555"/>
                  <a:ext cx="38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E1ADEA6-80B9-4B79-8E11-9A875BD2A98B}"/>
                    </a:ext>
                  </a:extLst>
                </p14:cNvPr>
                <p14:cNvContentPartPr/>
                <p14:nvPr/>
              </p14:nvContentPartPr>
              <p14:xfrm>
                <a:off x="3107576" y="1833435"/>
                <a:ext cx="47520" cy="39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E1ADEA6-80B9-4B79-8E11-9A875BD2A98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98576" y="1824795"/>
                  <a:ext cx="65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0265B5B-5665-4B41-A1F3-5C127DCC7808}"/>
                    </a:ext>
                  </a:extLst>
                </p14:cNvPr>
                <p14:cNvContentPartPr/>
                <p14:nvPr/>
              </p14:nvContentPartPr>
              <p14:xfrm>
                <a:off x="2730296" y="2004075"/>
                <a:ext cx="32760" cy="181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0265B5B-5665-4B41-A1F3-5C127DCC780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21656" y="1995075"/>
                  <a:ext cx="50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D484E2A-68D2-4BB6-873A-5062831657ED}"/>
                    </a:ext>
                  </a:extLst>
                </p14:cNvPr>
                <p14:cNvContentPartPr/>
                <p14:nvPr/>
              </p14:nvContentPartPr>
              <p14:xfrm>
                <a:off x="3068696" y="2042235"/>
                <a:ext cx="10080" cy="188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D484E2A-68D2-4BB6-873A-5062831657E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59696" y="2033595"/>
                  <a:ext cx="27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69035EB-8E5D-49E1-934E-D4F032EB3551}"/>
                    </a:ext>
                  </a:extLst>
                </p14:cNvPr>
                <p14:cNvContentPartPr/>
                <p14:nvPr/>
              </p14:nvContentPartPr>
              <p14:xfrm>
                <a:off x="3224936" y="1957275"/>
                <a:ext cx="46440" cy="288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69035EB-8E5D-49E1-934E-D4F032EB355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15936" y="1948635"/>
                  <a:ext cx="640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D574217-69C6-4F52-BDD2-5504A76F5A34}"/>
                    </a:ext>
                  </a:extLst>
                </p14:cNvPr>
                <p14:cNvContentPartPr/>
                <p14:nvPr/>
              </p14:nvContentPartPr>
              <p14:xfrm>
                <a:off x="3459656" y="1145115"/>
                <a:ext cx="99000" cy="139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D574217-69C6-4F52-BDD2-5504A76F5A3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50656" y="1136475"/>
                  <a:ext cx="116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E5C4E58-FADD-4D4C-95A6-1EBAB69D8B74}"/>
                    </a:ext>
                  </a:extLst>
                </p14:cNvPr>
                <p14:cNvContentPartPr/>
                <p14:nvPr/>
              </p14:nvContentPartPr>
              <p14:xfrm>
                <a:off x="3403496" y="1422315"/>
                <a:ext cx="19440" cy="158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E5C4E58-FADD-4D4C-95A6-1EBAB69D8B7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94856" y="1413675"/>
                  <a:ext cx="37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D5DB9BB-7D3C-4A72-945F-6B13200F2658}"/>
                    </a:ext>
                  </a:extLst>
                </p14:cNvPr>
                <p14:cNvContentPartPr/>
                <p14:nvPr/>
              </p14:nvContentPartPr>
              <p14:xfrm>
                <a:off x="3407816" y="1688715"/>
                <a:ext cx="40680" cy="47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D5DB9BB-7D3C-4A72-945F-6B13200F265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99176" y="1680075"/>
                  <a:ext cx="583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8786FC6-A546-4452-9A93-4C517256D407}"/>
                    </a:ext>
                  </a:extLst>
                </p14:cNvPr>
                <p14:cNvContentPartPr/>
                <p14:nvPr/>
              </p14:nvContentPartPr>
              <p14:xfrm>
                <a:off x="3389456" y="1968435"/>
                <a:ext cx="10800" cy="124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8786FC6-A546-4452-9A93-4C517256D40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80816" y="1959795"/>
                  <a:ext cx="28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E0C3FC1-709A-4A4D-8C9D-D243649FA129}"/>
                    </a:ext>
                  </a:extLst>
                </p14:cNvPr>
                <p14:cNvContentPartPr/>
                <p14:nvPr/>
              </p14:nvContentPartPr>
              <p14:xfrm>
                <a:off x="3341216" y="2182275"/>
                <a:ext cx="74160" cy="67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E0C3FC1-709A-4A4D-8C9D-D243649FA12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32216" y="2173275"/>
                  <a:ext cx="91800" cy="8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2B3A1EB-495F-4355-A854-861FDEC857D4}"/>
                  </a:ext>
                </a:extLst>
              </p14:cNvPr>
              <p14:cNvContentPartPr/>
              <p14:nvPr/>
            </p14:nvContentPartPr>
            <p14:xfrm>
              <a:off x="3377936" y="1889595"/>
              <a:ext cx="36720" cy="1267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2B3A1EB-495F-4355-A854-861FDEC857D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369296" y="1880595"/>
                <a:ext cx="54360" cy="14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BBFE5215-B9BC-43D9-AE6F-2823273F101A}"/>
              </a:ext>
            </a:extLst>
          </p:cNvPr>
          <p:cNvGrpSpPr/>
          <p:nvPr/>
        </p:nvGrpSpPr>
        <p:grpSpPr>
          <a:xfrm>
            <a:off x="2713016" y="2503035"/>
            <a:ext cx="993240" cy="360360"/>
            <a:chOff x="2713016" y="2503035"/>
            <a:chExt cx="99324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7DD1BEE-3453-4881-91FC-126C85524A55}"/>
                    </a:ext>
                  </a:extLst>
                </p14:cNvPr>
                <p14:cNvContentPartPr/>
                <p14:nvPr/>
              </p14:nvContentPartPr>
              <p14:xfrm>
                <a:off x="2713016" y="2676195"/>
                <a:ext cx="40320" cy="187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7DD1BEE-3453-4881-91FC-126C85524A5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04016" y="2667195"/>
                  <a:ext cx="57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E6E2888-D5F2-4A69-B4FA-9D65D7795217}"/>
                    </a:ext>
                  </a:extLst>
                </p14:cNvPr>
                <p14:cNvContentPartPr/>
                <p14:nvPr/>
              </p14:nvContentPartPr>
              <p14:xfrm>
                <a:off x="2714096" y="2670075"/>
                <a:ext cx="118800" cy="189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E6E2888-D5F2-4A69-B4FA-9D65D779521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05456" y="2661075"/>
                  <a:ext cx="136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21D27EA-B2A2-41A8-80CD-B0790E3F2E66}"/>
                    </a:ext>
                  </a:extLst>
                </p14:cNvPr>
                <p14:cNvContentPartPr/>
                <p14:nvPr/>
              </p14:nvContentPartPr>
              <p14:xfrm>
                <a:off x="2858456" y="2578635"/>
                <a:ext cx="39960" cy="61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21D27EA-B2A2-41A8-80CD-B0790E3F2E6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49456" y="2569635"/>
                  <a:ext cx="57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2A15B11-0592-4D75-9278-B98AA9303181}"/>
                    </a:ext>
                  </a:extLst>
                </p14:cNvPr>
                <p14:cNvContentPartPr/>
                <p14:nvPr/>
              </p14:nvContentPartPr>
              <p14:xfrm>
                <a:off x="2959256" y="2670795"/>
                <a:ext cx="80640" cy="174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2A15B11-0592-4D75-9278-B98AA930318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50616" y="2661795"/>
                  <a:ext cx="98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BF8347A-78F4-4E71-8C8B-A8F4DBE68806}"/>
                    </a:ext>
                  </a:extLst>
                </p14:cNvPr>
                <p14:cNvContentPartPr/>
                <p14:nvPr/>
              </p14:nvContentPartPr>
              <p14:xfrm>
                <a:off x="2984456" y="2780955"/>
                <a:ext cx="33120" cy="2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BF8347A-78F4-4E71-8C8B-A8F4DBE6880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975816" y="2772315"/>
                  <a:ext cx="507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781C391-74A5-4747-BF6A-B1DF9CD7184A}"/>
                    </a:ext>
                  </a:extLst>
                </p14:cNvPr>
                <p14:cNvContentPartPr/>
                <p14:nvPr/>
              </p14:nvContentPartPr>
              <p14:xfrm>
                <a:off x="3075896" y="2639115"/>
                <a:ext cx="51120" cy="70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781C391-74A5-4747-BF6A-B1DF9CD7184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67256" y="2630475"/>
                  <a:ext cx="68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3B950BB-5495-449A-81AA-4B538AFFEDA1}"/>
                    </a:ext>
                  </a:extLst>
                </p14:cNvPr>
                <p14:cNvContentPartPr/>
                <p14:nvPr/>
              </p14:nvContentPartPr>
              <p14:xfrm>
                <a:off x="3158336" y="2748555"/>
                <a:ext cx="101880" cy="92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3B950BB-5495-449A-81AA-4B538AFFEDA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149336" y="2739555"/>
                  <a:ext cx="11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F7BBDED-57A2-4C07-94FC-BDBA0533583B}"/>
                    </a:ext>
                  </a:extLst>
                </p14:cNvPr>
                <p14:cNvContentPartPr/>
                <p14:nvPr/>
              </p14:nvContentPartPr>
              <p14:xfrm>
                <a:off x="3367856" y="2647755"/>
                <a:ext cx="23760" cy="162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F7BBDED-57A2-4C07-94FC-BDBA0533583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59216" y="2639115"/>
                  <a:ext cx="41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8BDF3E9-B0BC-44B0-AD53-30C5F103779A}"/>
                    </a:ext>
                  </a:extLst>
                </p14:cNvPr>
                <p14:cNvContentPartPr/>
                <p14:nvPr/>
              </p14:nvContentPartPr>
              <p14:xfrm>
                <a:off x="3357416" y="2617155"/>
                <a:ext cx="102240" cy="187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8BDF3E9-B0BC-44B0-AD53-30C5F103779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348776" y="2608155"/>
                  <a:ext cx="119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456E172-F1C8-4E51-A850-2383A57C5218}"/>
                    </a:ext>
                  </a:extLst>
                </p14:cNvPr>
                <p14:cNvContentPartPr/>
                <p14:nvPr/>
              </p14:nvContentPartPr>
              <p14:xfrm>
                <a:off x="3485576" y="2629035"/>
                <a:ext cx="102600" cy="193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456E172-F1C8-4E51-A850-2383A57C521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76936" y="2620395"/>
                  <a:ext cx="120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C9E3369-08E2-4385-80F7-93A16EF52A45}"/>
                    </a:ext>
                  </a:extLst>
                </p14:cNvPr>
                <p14:cNvContentPartPr/>
                <p14:nvPr/>
              </p14:nvContentPartPr>
              <p14:xfrm>
                <a:off x="3482696" y="2715795"/>
                <a:ext cx="66600" cy="3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C9E3369-08E2-4385-80F7-93A16EF52A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73696" y="2707155"/>
                  <a:ext cx="842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F649D0D-8B75-4391-BBD9-8C13347D5F82}"/>
                    </a:ext>
                  </a:extLst>
                </p14:cNvPr>
                <p14:cNvContentPartPr/>
                <p14:nvPr/>
              </p14:nvContentPartPr>
              <p14:xfrm>
                <a:off x="3628496" y="2503035"/>
                <a:ext cx="77760" cy="78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F649D0D-8B75-4391-BBD9-8C13347D5F8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19496" y="2494395"/>
                  <a:ext cx="95400" cy="9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A55EFF2-54E7-470D-93BA-10241716C223}"/>
                  </a:ext>
                </a:extLst>
              </p14:cNvPr>
              <p14:cNvContentPartPr/>
              <p14:nvPr/>
            </p14:nvContentPartPr>
            <p14:xfrm>
              <a:off x="2753336" y="3125115"/>
              <a:ext cx="104040" cy="550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A55EFF2-54E7-470D-93BA-10241716C22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744336" y="3116475"/>
                <a:ext cx="121680" cy="7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9508E8A2-CE6A-492B-8A9F-3F9010A63242}"/>
              </a:ext>
            </a:extLst>
          </p:cNvPr>
          <p:cNvGrpSpPr/>
          <p:nvPr/>
        </p:nvGrpSpPr>
        <p:grpSpPr>
          <a:xfrm>
            <a:off x="3019016" y="3019635"/>
            <a:ext cx="205920" cy="212400"/>
            <a:chOff x="3019016" y="3019635"/>
            <a:chExt cx="205920" cy="2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697A124-D891-4F10-98A2-58254ED6EE00}"/>
                    </a:ext>
                  </a:extLst>
                </p14:cNvPr>
                <p14:cNvContentPartPr/>
                <p14:nvPr/>
              </p14:nvContentPartPr>
              <p14:xfrm>
                <a:off x="3019016" y="3055635"/>
                <a:ext cx="91440" cy="176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697A124-D891-4F10-98A2-58254ED6EE0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10016" y="3046635"/>
                  <a:ext cx="109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547136E-4F86-4EC3-B017-1F33D2AAA294}"/>
                    </a:ext>
                  </a:extLst>
                </p14:cNvPr>
                <p14:cNvContentPartPr/>
                <p14:nvPr/>
              </p14:nvContentPartPr>
              <p14:xfrm>
                <a:off x="3028016" y="3158595"/>
                <a:ext cx="57600" cy="7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547136E-4F86-4EC3-B017-1F33D2AAA29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019376" y="3149955"/>
                  <a:ext cx="75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F3F7FC6-01CC-414F-9E54-56DF4A99DD0F}"/>
                    </a:ext>
                  </a:extLst>
                </p14:cNvPr>
                <p14:cNvContentPartPr/>
                <p14:nvPr/>
              </p14:nvContentPartPr>
              <p14:xfrm>
                <a:off x="3167696" y="3019635"/>
                <a:ext cx="57240" cy="65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F3F7FC6-01CC-414F-9E54-56DF4A99DD0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59056" y="3010635"/>
                  <a:ext cx="74880" cy="83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14983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78FC2-ECF0-4B30-AE42-8D23C59D3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5D73C-3AF8-4D2E-A147-7C49ACA4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57150"/>
            <a:ext cx="6619875" cy="1291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456C08-D217-4C77-8BAD-D89A9E5D0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41"/>
          <a:stretch/>
        </p:blipFill>
        <p:spPr>
          <a:xfrm>
            <a:off x="1314451" y="1348471"/>
            <a:ext cx="4411252" cy="363971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BAAF789-4132-4FAA-8196-06297DC59654}"/>
              </a:ext>
            </a:extLst>
          </p:cNvPr>
          <p:cNvGrpSpPr/>
          <p:nvPr/>
        </p:nvGrpSpPr>
        <p:grpSpPr>
          <a:xfrm>
            <a:off x="2197856" y="1394955"/>
            <a:ext cx="293040" cy="236160"/>
            <a:chOff x="2197856" y="1394955"/>
            <a:chExt cx="293040" cy="23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1B3D497-E60A-4C2B-8CE7-F0E7889FBF03}"/>
                    </a:ext>
                  </a:extLst>
                </p14:cNvPr>
                <p14:cNvContentPartPr/>
                <p14:nvPr/>
              </p14:nvContentPartPr>
              <p14:xfrm>
                <a:off x="2197856" y="1580355"/>
                <a:ext cx="283320" cy="50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1B3D497-E60A-4C2B-8CE7-F0E7889FBF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89216" y="1571715"/>
                  <a:ext cx="300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2F122AD-556C-4C60-B6B2-590161C3829C}"/>
                    </a:ext>
                  </a:extLst>
                </p14:cNvPr>
                <p14:cNvContentPartPr/>
                <p14:nvPr/>
              </p14:nvContentPartPr>
              <p14:xfrm>
                <a:off x="2373176" y="1394955"/>
                <a:ext cx="117720" cy="119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2F122AD-556C-4C60-B6B2-590161C382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64536" y="1386315"/>
                  <a:ext cx="13536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BFF6C5-7CEB-4BBE-9211-27B2F30EFED9}"/>
              </a:ext>
            </a:extLst>
          </p:cNvPr>
          <p:cNvGrpSpPr/>
          <p:nvPr/>
        </p:nvGrpSpPr>
        <p:grpSpPr>
          <a:xfrm>
            <a:off x="1457696" y="1948995"/>
            <a:ext cx="311040" cy="243000"/>
            <a:chOff x="1457696" y="1948995"/>
            <a:chExt cx="31104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A5CB3A3-88B3-4AD8-9FEC-6DAC2575CADF}"/>
                    </a:ext>
                  </a:extLst>
                </p14:cNvPr>
                <p14:cNvContentPartPr/>
                <p14:nvPr/>
              </p14:nvContentPartPr>
              <p14:xfrm>
                <a:off x="1663256" y="1948995"/>
                <a:ext cx="105480" cy="243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A5CB3A3-88B3-4AD8-9FEC-6DAC2575CA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54256" y="1940355"/>
                  <a:ext cx="123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868D90-1CFB-4AA3-A6DA-A40BF65AEA44}"/>
                    </a:ext>
                  </a:extLst>
                </p14:cNvPr>
                <p14:cNvContentPartPr/>
                <p14:nvPr/>
              </p14:nvContentPartPr>
              <p14:xfrm>
                <a:off x="1457696" y="2029635"/>
                <a:ext cx="101520" cy="149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868D90-1CFB-4AA3-A6DA-A40BF65AEA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9056" y="2020995"/>
                  <a:ext cx="119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36E17D3-DB1E-4A6D-BF33-688D520E63ED}"/>
                    </a:ext>
                  </a:extLst>
                </p14:cNvPr>
                <p14:cNvContentPartPr/>
                <p14:nvPr/>
              </p14:nvContentPartPr>
              <p14:xfrm>
                <a:off x="1501256" y="2092995"/>
                <a:ext cx="78480" cy="18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36E17D3-DB1E-4A6D-BF33-688D520E63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92256" y="2083995"/>
                  <a:ext cx="9612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34535922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18</Words>
  <Application>Microsoft Office PowerPoint</Application>
  <PresentationFormat>On-screen Show (16:9)</PresentationFormat>
  <Paragraphs>14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Quattrocento Sans</vt:lpstr>
      <vt:lpstr>Arial</vt:lpstr>
      <vt:lpstr>Lora</vt:lpstr>
      <vt:lpstr>Viola template</vt:lpstr>
      <vt:lpstr> تمرین سوم مدار منطقی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تمرین اول مدار منطقی</dc:title>
  <dc:creator>Yeganeh Kordi</dc:creator>
  <cp:lastModifiedBy>Yeganeh Kordi</cp:lastModifiedBy>
  <cp:revision>11</cp:revision>
  <dcterms:modified xsi:type="dcterms:W3CDTF">2021-04-28T09:01:36Z</dcterms:modified>
</cp:coreProperties>
</file>